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Nunito"/>
      <p:regular r:id="rId32"/>
      <p:bold r:id="rId33"/>
      <p:italic r:id="rId34"/>
      <p:boldItalic r:id="rId35"/>
    </p:embeddedFont>
    <p:embeddedFont>
      <p:font typeface="Playfair Display"/>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Josefin Sans"/>
      <p:regular r:id="rId48"/>
      <p:bold r:id="rId49"/>
      <p:italic r:id="rId50"/>
      <p:boldItalic r:id="rId51"/>
    </p:embeddedFont>
    <p:embeddedFont>
      <p:font typeface="PT Sans"/>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C5AD3A-589C-4D0C-8829-BDCBCFE0D411}">
  <a:tblStyle styleId="{C9C5AD3A-589C-4D0C-8829-BDCBCFE0D4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JosefinSans-regular.fntdata"/><Relationship Id="rId47" Type="http://schemas.openxmlformats.org/officeDocument/2006/relationships/font" Target="fonts/Lato-boldItalic.fntdata"/><Relationship Id="rId49" Type="http://schemas.openxmlformats.org/officeDocument/2006/relationships/font" Target="fonts/Josefi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Nunito-bold.fntdata"/><Relationship Id="rId32" Type="http://schemas.openxmlformats.org/officeDocument/2006/relationships/font" Target="fonts/Nunito-regular.fntdata"/><Relationship Id="rId35" Type="http://schemas.openxmlformats.org/officeDocument/2006/relationships/font" Target="fonts/Nunito-boldItalic.fntdata"/><Relationship Id="rId34" Type="http://schemas.openxmlformats.org/officeDocument/2006/relationships/font" Target="fonts/Nunito-italic.fntdata"/><Relationship Id="rId37" Type="http://schemas.openxmlformats.org/officeDocument/2006/relationships/font" Target="fonts/PlayfairDisplay-bold.fntdata"/><Relationship Id="rId36" Type="http://schemas.openxmlformats.org/officeDocument/2006/relationships/font" Target="fonts/PlayfairDisplay-regular.fntdata"/><Relationship Id="rId39" Type="http://schemas.openxmlformats.org/officeDocument/2006/relationships/font" Target="fonts/PlayfairDisplay-boldItalic.fntdata"/><Relationship Id="rId38" Type="http://schemas.openxmlformats.org/officeDocument/2006/relationships/font" Target="fonts/PlayfairDispl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efinSans-boldItalic.fntdata"/><Relationship Id="rId50" Type="http://schemas.openxmlformats.org/officeDocument/2006/relationships/font" Target="fonts/JosefinSans-italic.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5.xml"/><Relationship Id="rId55" Type="http://schemas.openxmlformats.org/officeDocument/2006/relationships/font" Target="fonts/PTSans-boldItalic.fntdata"/><Relationship Id="rId10" Type="http://schemas.openxmlformats.org/officeDocument/2006/relationships/slide" Target="slides/slide4.xml"/><Relationship Id="rId54" Type="http://schemas.openxmlformats.org/officeDocument/2006/relationships/font" Target="fonts/PTSans-italic.fntdata"/><Relationship Id="rId13" Type="http://schemas.openxmlformats.org/officeDocument/2006/relationships/slide" Target="slides/slide7.xml"/><Relationship Id="rId57" Type="http://schemas.openxmlformats.org/officeDocument/2006/relationships/font" Target="fonts/OpenSans-bold.fntdata"/><Relationship Id="rId12" Type="http://schemas.openxmlformats.org/officeDocument/2006/relationships/slide" Target="slides/slide6.xml"/><Relationship Id="rId56"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font" Target="fonts/OpenSans-boldItalic.fntdata"/><Relationship Id="rId14" Type="http://schemas.openxmlformats.org/officeDocument/2006/relationships/slide" Target="slides/slide8.xml"/><Relationship Id="rId58"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7ea7dab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7ea7dab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9a880512971a8c9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9a880512971a8c9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59a880512971a8c9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9a880512971a8c9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033910f4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0033910f4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899514ec3_4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f899514ec3_4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899514ec3_49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899514ec3_49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899514ec3_49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899514ec3_49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f899514ec3_49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f899514ec3_49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899514ec3_49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899514ec3_49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899514ec3_49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f899514ec3_49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f899514ec3_1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f899514ec3_1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899514ec3_14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899514ec3_14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f899514ec3_14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f899514ec3_14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0063979d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0063979d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063979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063979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e1e9512be3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e1e9512be3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e1e9512be3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e1e9512be3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d6eb86b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d6eb86b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793b998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793b998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793b998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793b998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d6eb86b72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d6eb86b72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033910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033910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9a880512971a8c9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9a880512971a8c9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87556" y="1045019"/>
            <a:ext cx="3494100" cy="259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087556" y="3621044"/>
            <a:ext cx="3494100" cy="47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1284000" y="1387300"/>
            <a:ext cx="6576000" cy="1871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2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9" name="Google Shape;99;p11"/>
          <p:cNvSpPr/>
          <p:nvPr/>
        </p:nvSpPr>
        <p:spPr>
          <a:xfrm>
            <a:off x="0" y="4294050"/>
            <a:ext cx="9144000" cy="84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10800000">
            <a:off x="6279125" y="3130356"/>
            <a:ext cx="3176700" cy="3176700"/>
          </a:xfrm>
          <a:prstGeom prst="blockArc">
            <a:avLst>
              <a:gd fmla="val 783378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95975" y="-1321725"/>
            <a:ext cx="3176700" cy="3176700"/>
          </a:xfrm>
          <a:prstGeom prst="blockArc">
            <a:avLst>
              <a:gd fmla="val 8337738"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6396431" y="-1906325"/>
            <a:ext cx="4257546" cy="4257546"/>
          </a:xfrm>
          <a:prstGeom prst="rect">
            <a:avLst/>
          </a:prstGeom>
          <a:noFill/>
          <a:ln>
            <a:noFill/>
          </a:ln>
        </p:spPr>
      </p:pic>
      <p:sp>
        <p:nvSpPr>
          <p:cNvPr id="105" name="Google Shape;105;p13"/>
          <p:cNvSpPr txBox="1"/>
          <p:nvPr>
            <p:ph type="title"/>
          </p:nvPr>
        </p:nvSpPr>
        <p:spPr>
          <a:xfrm>
            <a:off x="2202073" y="1568397"/>
            <a:ext cx="208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13"/>
          <p:cNvSpPr txBox="1"/>
          <p:nvPr>
            <p:ph idx="1" type="subTitle"/>
          </p:nvPr>
        </p:nvSpPr>
        <p:spPr>
          <a:xfrm>
            <a:off x="2202073" y="2096098"/>
            <a:ext cx="20820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idx="2" type="title"/>
          </p:nvPr>
        </p:nvSpPr>
        <p:spPr>
          <a:xfrm>
            <a:off x="6055425" y="1568397"/>
            <a:ext cx="208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13"/>
          <p:cNvSpPr txBox="1"/>
          <p:nvPr>
            <p:ph idx="3" type="subTitle"/>
          </p:nvPr>
        </p:nvSpPr>
        <p:spPr>
          <a:xfrm>
            <a:off x="6055426" y="2096098"/>
            <a:ext cx="20820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13"/>
          <p:cNvSpPr txBox="1"/>
          <p:nvPr>
            <p:ph idx="4" type="title"/>
          </p:nvPr>
        </p:nvSpPr>
        <p:spPr>
          <a:xfrm>
            <a:off x="2202073" y="3044963"/>
            <a:ext cx="208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13"/>
          <p:cNvSpPr txBox="1"/>
          <p:nvPr>
            <p:ph idx="5" type="subTitle"/>
          </p:nvPr>
        </p:nvSpPr>
        <p:spPr>
          <a:xfrm>
            <a:off x="2202073" y="3572675"/>
            <a:ext cx="20820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13"/>
          <p:cNvSpPr txBox="1"/>
          <p:nvPr>
            <p:ph idx="6" type="title"/>
          </p:nvPr>
        </p:nvSpPr>
        <p:spPr>
          <a:xfrm>
            <a:off x="6055425" y="3044963"/>
            <a:ext cx="208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2" name="Google Shape;112;p13"/>
          <p:cNvSpPr txBox="1"/>
          <p:nvPr>
            <p:ph idx="7" type="subTitle"/>
          </p:nvPr>
        </p:nvSpPr>
        <p:spPr>
          <a:xfrm>
            <a:off x="6055426" y="3572675"/>
            <a:ext cx="20820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3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3"/>
          <p:cNvSpPr txBox="1"/>
          <p:nvPr>
            <p:ph hasCustomPrompt="1" idx="8" type="title"/>
          </p:nvPr>
        </p:nvSpPr>
        <p:spPr>
          <a:xfrm>
            <a:off x="1006574" y="1580794"/>
            <a:ext cx="1048200" cy="10482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p13"/>
          <p:cNvSpPr txBox="1"/>
          <p:nvPr>
            <p:ph hasCustomPrompt="1" idx="9" type="title"/>
          </p:nvPr>
        </p:nvSpPr>
        <p:spPr>
          <a:xfrm>
            <a:off x="1006574" y="3060294"/>
            <a:ext cx="1048200" cy="10482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 name="Google Shape;115;p13"/>
          <p:cNvSpPr txBox="1"/>
          <p:nvPr>
            <p:ph hasCustomPrompt="1" idx="13" type="title"/>
          </p:nvPr>
        </p:nvSpPr>
        <p:spPr>
          <a:xfrm>
            <a:off x="4856749" y="1580794"/>
            <a:ext cx="1048200" cy="10482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 name="Google Shape;116;p13"/>
          <p:cNvSpPr txBox="1"/>
          <p:nvPr>
            <p:ph hasCustomPrompt="1" idx="14" type="title"/>
          </p:nvPr>
        </p:nvSpPr>
        <p:spPr>
          <a:xfrm>
            <a:off x="4856749" y="3060294"/>
            <a:ext cx="1048200" cy="10482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8" name="Google Shape;118;p13"/>
          <p:cNvSpPr/>
          <p:nvPr/>
        </p:nvSpPr>
        <p:spPr>
          <a:xfrm>
            <a:off x="0" y="-7550"/>
            <a:ext cx="1416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3"/>
          <p:cNvPicPr preferRelativeResize="0"/>
          <p:nvPr/>
        </p:nvPicPr>
        <p:blipFill>
          <a:blip r:embed="rId2">
            <a:alphaModFix/>
          </a:blip>
          <a:stretch>
            <a:fillRect/>
          </a:stretch>
        </p:blipFill>
        <p:spPr>
          <a:xfrm>
            <a:off x="4359756" y="3432775"/>
            <a:ext cx="4257546" cy="42575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0" name="Shape 120"/>
        <p:cNvGrpSpPr/>
        <p:nvPr/>
      </p:nvGrpSpPr>
      <p:grpSpPr>
        <a:xfrm>
          <a:off x="0" y="0"/>
          <a:ext cx="0" cy="0"/>
          <a:chOff x="0" y="0"/>
          <a:chExt cx="0" cy="0"/>
        </a:xfrm>
      </p:grpSpPr>
      <p:sp>
        <p:nvSpPr>
          <p:cNvPr id="121" name="Google Shape;121;p14"/>
          <p:cNvSpPr txBox="1"/>
          <p:nvPr>
            <p:ph type="title"/>
          </p:nvPr>
        </p:nvSpPr>
        <p:spPr>
          <a:xfrm>
            <a:off x="3470350" y="1839825"/>
            <a:ext cx="46443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14"/>
          <p:cNvSpPr txBox="1"/>
          <p:nvPr>
            <p:ph hasCustomPrompt="1" idx="2" type="title"/>
          </p:nvPr>
        </p:nvSpPr>
        <p:spPr>
          <a:xfrm>
            <a:off x="7057750" y="674750"/>
            <a:ext cx="1056900" cy="10611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14"/>
          <p:cNvSpPr txBox="1"/>
          <p:nvPr>
            <p:ph idx="1" type="subTitle"/>
          </p:nvPr>
        </p:nvSpPr>
        <p:spPr>
          <a:xfrm>
            <a:off x="5558050" y="3755325"/>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atin typeface="Nunito"/>
                <a:ea typeface="Nunito"/>
                <a:cs typeface="Nunito"/>
                <a:sym typeface="Nunito"/>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4" name="Shape 124"/>
        <p:cNvGrpSpPr/>
        <p:nvPr/>
      </p:nvGrpSpPr>
      <p:grpSpPr>
        <a:xfrm>
          <a:off x="0" y="0"/>
          <a:ext cx="0" cy="0"/>
          <a:chOff x="0" y="0"/>
          <a:chExt cx="0" cy="0"/>
        </a:xfrm>
      </p:grpSpPr>
      <p:sp>
        <p:nvSpPr>
          <p:cNvPr id="125" name="Google Shape;125;p15"/>
          <p:cNvSpPr txBox="1"/>
          <p:nvPr>
            <p:ph type="title"/>
          </p:nvPr>
        </p:nvSpPr>
        <p:spPr>
          <a:xfrm>
            <a:off x="719999" y="3981600"/>
            <a:ext cx="39501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15"/>
          <p:cNvSpPr txBox="1"/>
          <p:nvPr>
            <p:ph idx="1" type="subTitle"/>
          </p:nvPr>
        </p:nvSpPr>
        <p:spPr>
          <a:xfrm>
            <a:off x="719999" y="2661019"/>
            <a:ext cx="4738800" cy="127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5"/>
          <p:cNvSpPr/>
          <p:nvPr/>
        </p:nvSpPr>
        <p:spPr>
          <a:xfrm>
            <a:off x="7620000" y="125"/>
            <a:ext cx="152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28" name="Shape 128"/>
        <p:cNvGrpSpPr/>
        <p:nvPr/>
      </p:nvGrpSpPr>
      <p:grpSpPr>
        <a:xfrm>
          <a:off x="0" y="0"/>
          <a:ext cx="0" cy="0"/>
          <a:chOff x="0" y="0"/>
          <a:chExt cx="0" cy="0"/>
        </a:xfrm>
      </p:grpSpPr>
      <p:sp>
        <p:nvSpPr>
          <p:cNvPr id="129" name="Google Shape;129;p16"/>
          <p:cNvSpPr txBox="1"/>
          <p:nvPr>
            <p:ph idx="1" type="subTitle"/>
          </p:nvPr>
        </p:nvSpPr>
        <p:spPr>
          <a:xfrm>
            <a:off x="755175" y="3026925"/>
            <a:ext cx="3825600" cy="13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6"/>
          <p:cNvSpPr txBox="1"/>
          <p:nvPr>
            <p:ph type="title"/>
          </p:nvPr>
        </p:nvSpPr>
        <p:spPr>
          <a:xfrm>
            <a:off x="755225" y="2264350"/>
            <a:ext cx="382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1" name="Google Shape;131;p16"/>
          <p:cNvSpPr/>
          <p:nvPr/>
        </p:nvSpPr>
        <p:spPr>
          <a:xfrm>
            <a:off x="5399925" y="-7550"/>
            <a:ext cx="3744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6"/>
          <p:cNvGrpSpPr/>
          <p:nvPr/>
        </p:nvGrpSpPr>
        <p:grpSpPr>
          <a:xfrm>
            <a:off x="4578388" y="2166861"/>
            <a:ext cx="2187867" cy="2182473"/>
            <a:chOff x="238125" y="2234600"/>
            <a:chExt cx="1248925" cy="1245775"/>
          </a:xfrm>
        </p:grpSpPr>
        <p:sp>
          <p:nvSpPr>
            <p:cNvPr id="133" name="Google Shape;133;p16"/>
            <p:cNvSpPr/>
            <p:nvPr/>
          </p:nvSpPr>
          <p:spPr>
            <a:xfrm>
              <a:off x="238125" y="2234600"/>
              <a:ext cx="1248925" cy="1245775"/>
            </a:xfrm>
            <a:custGeom>
              <a:rect b="b" l="l" r="r" t="t"/>
              <a:pathLst>
                <a:path extrusionOk="0" h="49831" w="49957">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238125" y="2234600"/>
              <a:ext cx="1248925" cy="1245775"/>
            </a:xfrm>
            <a:custGeom>
              <a:rect b="b" l="l" r="r" t="t"/>
              <a:pathLst>
                <a:path extrusionOk="0" fill="none" h="49831" w="49957">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313050" y="2312650"/>
              <a:ext cx="1102175" cy="1099050"/>
            </a:xfrm>
            <a:custGeom>
              <a:rect b="b" l="l" r="r" t="t"/>
              <a:pathLst>
                <a:path extrusionOk="0" fill="none" h="43962" w="44087">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862575" y="3411675"/>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84850" y="2381325"/>
              <a:ext cx="955450" cy="699425"/>
            </a:xfrm>
            <a:custGeom>
              <a:rect b="b" l="l" r="r" t="t"/>
              <a:pathLst>
                <a:path extrusionOk="0" h="27977" w="38218">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384850" y="2381325"/>
              <a:ext cx="955450" cy="699425"/>
            </a:xfrm>
            <a:custGeom>
              <a:rect b="b" l="l" r="r" t="t"/>
              <a:pathLst>
                <a:path extrusionOk="0" fill="none" h="27977" w="38218">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722075" y="2896500"/>
              <a:ext cx="284150" cy="109300"/>
            </a:xfrm>
            <a:custGeom>
              <a:rect b="b" l="l" r="r" t="t"/>
              <a:pathLst>
                <a:path extrusionOk="0" fill="none" h="4372" w="11366">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459800" y="2456275"/>
              <a:ext cx="808675" cy="549525"/>
            </a:xfrm>
            <a:custGeom>
              <a:rect b="b" l="l" r="r" t="t"/>
              <a:pathLst>
                <a:path extrusionOk="0" fill="none" h="21981" w="32347">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1081125" y="300577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644000" y="3190000"/>
              <a:ext cx="402800" cy="74950"/>
            </a:xfrm>
            <a:custGeom>
              <a:rect b="b" l="l" r="r" t="t"/>
              <a:pathLst>
                <a:path extrusionOk="0" h="2998" w="16112">
                  <a:moveTo>
                    <a:pt x="1" y="0"/>
                  </a:moveTo>
                  <a:lnTo>
                    <a:pt x="1" y="2998"/>
                  </a:lnTo>
                  <a:lnTo>
                    <a:pt x="16112" y="2998"/>
                  </a:lnTo>
                  <a:lnTo>
                    <a:pt x="16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p:nvPr/>
        </p:nvSpPr>
        <p:spPr>
          <a:xfrm rot="10800000">
            <a:off x="4733175" y="-1914925"/>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7340550" y="3825425"/>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16"/>
          <p:cNvGrpSpPr/>
          <p:nvPr/>
        </p:nvGrpSpPr>
        <p:grpSpPr>
          <a:xfrm>
            <a:off x="7449588" y="844536"/>
            <a:ext cx="2187867" cy="2182392"/>
            <a:chOff x="4222125" y="2272050"/>
            <a:chExt cx="1248925" cy="1245800"/>
          </a:xfrm>
        </p:grpSpPr>
        <p:sp>
          <p:nvSpPr>
            <p:cNvPr id="146" name="Google Shape;146;p16"/>
            <p:cNvSpPr/>
            <p:nvPr/>
          </p:nvSpPr>
          <p:spPr>
            <a:xfrm>
              <a:off x="4222125" y="2272050"/>
              <a:ext cx="1248925" cy="1245800"/>
            </a:xfrm>
            <a:custGeom>
              <a:rect b="b" l="l" r="r" t="t"/>
              <a:pathLst>
                <a:path extrusionOk="0" h="49832" w="49957">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222125" y="2272050"/>
              <a:ext cx="1248925" cy="1245800"/>
            </a:xfrm>
            <a:custGeom>
              <a:rect b="b" l="l" r="r" t="t"/>
              <a:pathLst>
                <a:path extrusionOk="0" fill="none" h="49832" w="49957">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4297050" y="2350125"/>
              <a:ext cx="1102200" cy="1099025"/>
            </a:xfrm>
            <a:custGeom>
              <a:rect b="b" l="l" r="r" t="t"/>
              <a:pathLst>
                <a:path extrusionOk="0" fill="none" h="43961" w="44088">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4846575" y="34491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4368875" y="2418800"/>
              <a:ext cx="955425" cy="952300"/>
            </a:xfrm>
            <a:custGeom>
              <a:rect b="b" l="l" r="r" t="t"/>
              <a:pathLst>
                <a:path extrusionOk="0" h="38092" w="38217">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4368875" y="2418800"/>
              <a:ext cx="955425" cy="952300"/>
            </a:xfrm>
            <a:custGeom>
              <a:rect b="b" l="l" r="r" t="t"/>
              <a:pathLst>
                <a:path extrusionOk="0" fill="none" h="38092" w="38217">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4450050" y="2493725"/>
              <a:ext cx="796200" cy="331000"/>
            </a:xfrm>
            <a:custGeom>
              <a:rect b="b" l="l" r="r" t="t"/>
              <a:pathLst>
                <a:path extrusionOk="0" fill="none" h="13240" w="31848">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4471900" y="3043250"/>
              <a:ext cx="265425" cy="243550"/>
            </a:xfrm>
            <a:custGeom>
              <a:rect b="b" l="l" r="r" t="t"/>
              <a:pathLst>
                <a:path extrusionOk="0" fill="none" h="9742" w="10617">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4958975" y="3043250"/>
              <a:ext cx="265425" cy="243550"/>
            </a:xfrm>
            <a:custGeom>
              <a:rect b="b" l="l" r="r" t="t"/>
              <a:pathLst>
                <a:path extrusionOk="0" fill="none" h="9742" w="10617">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4443800" y="2896500"/>
              <a:ext cx="808700" cy="405925"/>
            </a:xfrm>
            <a:custGeom>
              <a:rect b="b" l="l" r="r" t="t"/>
              <a:pathLst>
                <a:path extrusionOk="0" fill="none" h="16237" w="32348">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5246225" y="29714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4812225" y="2971425"/>
              <a:ext cx="71850" cy="71850"/>
            </a:xfrm>
            <a:custGeom>
              <a:rect b="b" l="l" r="r" t="t"/>
              <a:pathLst>
                <a:path extrusionOk="0" h="2874" w="2874">
                  <a:moveTo>
                    <a:pt x="1" y="1"/>
                  </a:moveTo>
                  <a:lnTo>
                    <a:pt x="1" y="2873"/>
                  </a:lnTo>
                  <a:lnTo>
                    <a:pt x="2873" y="2873"/>
                  </a:lnTo>
                  <a:lnTo>
                    <a:pt x="2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sp>
        <p:nvSpPr>
          <p:cNvPr id="159" name="Google Shape;15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7"/>
          <p:cNvSpPr txBox="1"/>
          <p:nvPr>
            <p:ph idx="2" type="title"/>
          </p:nvPr>
        </p:nvSpPr>
        <p:spPr>
          <a:xfrm>
            <a:off x="872075" y="278283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7"/>
          <p:cNvSpPr txBox="1"/>
          <p:nvPr>
            <p:ph idx="1" type="subTitle"/>
          </p:nvPr>
        </p:nvSpPr>
        <p:spPr>
          <a:xfrm>
            <a:off x="872075" y="3404924"/>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7"/>
          <p:cNvSpPr txBox="1"/>
          <p:nvPr>
            <p:ph idx="3" type="title"/>
          </p:nvPr>
        </p:nvSpPr>
        <p:spPr>
          <a:xfrm>
            <a:off x="3484425" y="278283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7"/>
          <p:cNvSpPr txBox="1"/>
          <p:nvPr>
            <p:ph idx="4" type="subTitle"/>
          </p:nvPr>
        </p:nvSpPr>
        <p:spPr>
          <a:xfrm>
            <a:off x="3484425" y="3404924"/>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7"/>
          <p:cNvSpPr txBox="1"/>
          <p:nvPr>
            <p:ph idx="5" type="title"/>
          </p:nvPr>
        </p:nvSpPr>
        <p:spPr>
          <a:xfrm>
            <a:off x="6096774" y="278283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7"/>
          <p:cNvSpPr txBox="1"/>
          <p:nvPr>
            <p:ph idx="6" type="subTitle"/>
          </p:nvPr>
        </p:nvSpPr>
        <p:spPr>
          <a:xfrm>
            <a:off x="6096774" y="3404924"/>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7"/>
          <p:cNvSpPr/>
          <p:nvPr/>
        </p:nvSpPr>
        <p:spPr>
          <a:xfrm>
            <a:off x="-54958" y="3842125"/>
            <a:ext cx="9277200" cy="13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7"/>
          <p:cNvGrpSpPr/>
          <p:nvPr/>
        </p:nvGrpSpPr>
        <p:grpSpPr>
          <a:xfrm>
            <a:off x="6688213" y="2748436"/>
            <a:ext cx="2187867" cy="2182392"/>
            <a:chOff x="4222125" y="2272050"/>
            <a:chExt cx="1248925" cy="1245800"/>
          </a:xfrm>
        </p:grpSpPr>
        <p:sp>
          <p:nvSpPr>
            <p:cNvPr id="168" name="Google Shape;168;p17"/>
            <p:cNvSpPr/>
            <p:nvPr/>
          </p:nvSpPr>
          <p:spPr>
            <a:xfrm>
              <a:off x="4222125" y="2272050"/>
              <a:ext cx="1248925" cy="1245800"/>
            </a:xfrm>
            <a:custGeom>
              <a:rect b="b" l="l" r="r" t="t"/>
              <a:pathLst>
                <a:path extrusionOk="0" h="49832" w="49957">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222125" y="2272050"/>
              <a:ext cx="1248925" cy="1245800"/>
            </a:xfrm>
            <a:custGeom>
              <a:rect b="b" l="l" r="r" t="t"/>
              <a:pathLst>
                <a:path extrusionOk="0" fill="none" h="49832" w="49957">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297050" y="2350125"/>
              <a:ext cx="1102200" cy="1099025"/>
            </a:xfrm>
            <a:custGeom>
              <a:rect b="b" l="l" r="r" t="t"/>
              <a:pathLst>
                <a:path extrusionOk="0" fill="none" h="43961" w="44088">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4846575" y="34491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4368875" y="2418800"/>
              <a:ext cx="955425" cy="952300"/>
            </a:xfrm>
            <a:custGeom>
              <a:rect b="b" l="l" r="r" t="t"/>
              <a:pathLst>
                <a:path extrusionOk="0" h="38092" w="38217">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4368875" y="2418800"/>
              <a:ext cx="955425" cy="952300"/>
            </a:xfrm>
            <a:custGeom>
              <a:rect b="b" l="l" r="r" t="t"/>
              <a:pathLst>
                <a:path extrusionOk="0" fill="none" h="38092" w="38217">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4450050" y="2493725"/>
              <a:ext cx="796200" cy="331000"/>
            </a:xfrm>
            <a:custGeom>
              <a:rect b="b" l="l" r="r" t="t"/>
              <a:pathLst>
                <a:path extrusionOk="0" fill="none" h="13240" w="31848">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4471900" y="3043250"/>
              <a:ext cx="265425" cy="243550"/>
            </a:xfrm>
            <a:custGeom>
              <a:rect b="b" l="l" r="r" t="t"/>
              <a:pathLst>
                <a:path extrusionOk="0" fill="none" h="9742" w="10617">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4958975" y="3043250"/>
              <a:ext cx="265425" cy="243550"/>
            </a:xfrm>
            <a:custGeom>
              <a:rect b="b" l="l" r="r" t="t"/>
              <a:pathLst>
                <a:path extrusionOk="0" fill="none" h="9742" w="10617">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4443800" y="2896500"/>
              <a:ext cx="808700" cy="405925"/>
            </a:xfrm>
            <a:custGeom>
              <a:rect b="b" l="l" r="r" t="t"/>
              <a:pathLst>
                <a:path extrusionOk="0" fill="none" h="16237" w="32348">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5246225" y="29714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4812225" y="2971425"/>
              <a:ext cx="71850" cy="71850"/>
            </a:xfrm>
            <a:custGeom>
              <a:rect b="b" l="l" r="r" t="t"/>
              <a:pathLst>
                <a:path extrusionOk="0" h="2874" w="2874">
                  <a:moveTo>
                    <a:pt x="1" y="1"/>
                  </a:moveTo>
                  <a:lnTo>
                    <a:pt x="1" y="2873"/>
                  </a:lnTo>
                  <a:lnTo>
                    <a:pt x="2873" y="2873"/>
                  </a:lnTo>
                  <a:lnTo>
                    <a:pt x="2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0" name="Shape 180"/>
        <p:cNvGrpSpPr/>
        <p:nvPr/>
      </p:nvGrpSpPr>
      <p:grpSpPr>
        <a:xfrm>
          <a:off x="0" y="0"/>
          <a:ext cx="0" cy="0"/>
          <a:chOff x="0" y="0"/>
          <a:chExt cx="0" cy="0"/>
        </a:xfrm>
      </p:grpSpPr>
      <p:sp>
        <p:nvSpPr>
          <p:cNvPr id="181" name="Google Shape;1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2" name="Google Shape;182;p18"/>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18"/>
          <p:cNvSpPr txBox="1"/>
          <p:nvPr>
            <p:ph idx="1" type="subTitle"/>
          </p:nvPr>
        </p:nvSpPr>
        <p:spPr>
          <a:xfrm>
            <a:off x="2314663" y="2154325"/>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 name="Google Shape;184;p18"/>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8"/>
          <p:cNvSpPr txBox="1"/>
          <p:nvPr>
            <p:ph idx="4" type="subTitle"/>
          </p:nvPr>
        </p:nvSpPr>
        <p:spPr>
          <a:xfrm>
            <a:off x="4948638" y="2154325"/>
            <a:ext cx="1880700" cy="76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18"/>
          <p:cNvSpPr txBox="1"/>
          <p:nvPr>
            <p:ph idx="5" type="title"/>
          </p:nvPr>
        </p:nvSpPr>
        <p:spPr>
          <a:xfrm>
            <a:off x="2424850" y="3051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18"/>
          <p:cNvSpPr txBox="1"/>
          <p:nvPr>
            <p:ph idx="6" type="subTitle"/>
          </p:nvPr>
        </p:nvSpPr>
        <p:spPr>
          <a:xfrm>
            <a:off x="2314663" y="3590451"/>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8" name="Google Shape;188;p18"/>
          <p:cNvSpPr txBox="1"/>
          <p:nvPr>
            <p:ph idx="7" type="title"/>
          </p:nvPr>
        </p:nvSpPr>
        <p:spPr>
          <a:xfrm>
            <a:off x="4740958" y="30516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18"/>
          <p:cNvSpPr txBox="1"/>
          <p:nvPr>
            <p:ph idx="8" type="subTitle"/>
          </p:nvPr>
        </p:nvSpPr>
        <p:spPr>
          <a:xfrm>
            <a:off x="4948638" y="3590451"/>
            <a:ext cx="1880700" cy="76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0" name="Google Shape;190;p18"/>
          <p:cNvSpPr/>
          <p:nvPr/>
        </p:nvSpPr>
        <p:spPr>
          <a:xfrm>
            <a:off x="0" y="2145950"/>
            <a:ext cx="520500" cy="219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8623500" y="2145950"/>
            <a:ext cx="520500" cy="219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92" name="Shape 192"/>
        <p:cNvGrpSpPr/>
        <p:nvPr/>
      </p:nvGrpSpPr>
      <p:grpSpPr>
        <a:xfrm>
          <a:off x="0" y="0"/>
          <a:ext cx="0" cy="0"/>
          <a:chOff x="0" y="0"/>
          <a:chExt cx="0" cy="0"/>
        </a:xfrm>
      </p:grpSpPr>
      <p:sp>
        <p:nvSpPr>
          <p:cNvPr id="193" name="Google Shape;193;p19"/>
          <p:cNvSpPr txBox="1"/>
          <p:nvPr>
            <p:ph type="title"/>
          </p:nvPr>
        </p:nvSpPr>
        <p:spPr>
          <a:xfrm>
            <a:off x="720000" y="445025"/>
            <a:ext cx="381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4" name="Google Shape;194;p19"/>
          <p:cNvSpPr txBox="1"/>
          <p:nvPr>
            <p:ph idx="2" type="title"/>
          </p:nvPr>
        </p:nvSpPr>
        <p:spPr>
          <a:xfrm>
            <a:off x="719988" y="1790100"/>
            <a:ext cx="2234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19"/>
          <p:cNvSpPr txBox="1"/>
          <p:nvPr>
            <p:ph idx="1" type="subTitle"/>
          </p:nvPr>
        </p:nvSpPr>
        <p:spPr>
          <a:xfrm>
            <a:off x="896688" y="2326175"/>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 name="Google Shape;196;p19"/>
          <p:cNvSpPr txBox="1"/>
          <p:nvPr>
            <p:ph idx="3" type="title"/>
          </p:nvPr>
        </p:nvSpPr>
        <p:spPr>
          <a:xfrm>
            <a:off x="3353974" y="1790100"/>
            <a:ext cx="2234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19"/>
          <p:cNvSpPr txBox="1"/>
          <p:nvPr>
            <p:ph idx="4" type="subTitle"/>
          </p:nvPr>
        </p:nvSpPr>
        <p:spPr>
          <a:xfrm>
            <a:off x="3530663" y="2326175"/>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19"/>
          <p:cNvSpPr txBox="1"/>
          <p:nvPr>
            <p:ph idx="5" type="title"/>
          </p:nvPr>
        </p:nvSpPr>
        <p:spPr>
          <a:xfrm>
            <a:off x="719988" y="3223500"/>
            <a:ext cx="2234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19"/>
          <p:cNvSpPr txBox="1"/>
          <p:nvPr>
            <p:ph idx="6" type="subTitle"/>
          </p:nvPr>
        </p:nvSpPr>
        <p:spPr>
          <a:xfrm>
            <a:off x="896688" y="3762301"/>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19"/>
          <p:cNvSpPr txBox="1"/>
          <p:nvPr>
            <p:ph idx="7" type="title"/>
          </p:nvPr>
        </p:nvSpPr>
        <p:spPr>
          <a:xfrm>
            <a:off x="3353974" y="3223500"/>
            <a:ext cx="2234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19"/>
          <p:cNvSpPr txBox="1"/>
          <p:nvPr>
            <p:ph idx="8" type="subTitle"/>
          </p:nvPr>
        </p:nvSpPr>
        <p:spPr>
          <a:xfrm>
            <a:off x="3530663" y="3762301"/>
            <a:ext cx="1880700" cy="76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sp>
        <p:nvSpPr>
          <p:cNvPr id="204" name="Google Shape;20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5" name="Google Shape;205;p20"/>
          <p:cNvSpPr txBox="1"/>
          <p:nvPr>
            <p:ph idx="2" type="title"/>
          </p:nvPr>
        </p:nvSpPr>
        <p:spPr>
          <a:xfrm>
            <a:off x="720151" y="1783852"/>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1" type="subTitle"/>
          </p:nvPr>
        </p:nvSpPr>
        <p:spPr>
          <a:xfrm>
            <a:off x="855750" y="2283619"/>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0"/>
          <p:cNvSpPr txBox="1"/>
          <p:nvPr>
            <p:ph idx="3" type="title"/>
          </p:nvPr>
        </p:nvSpPr>
        <p:spPr>
          <a:xfrm>
            <a:off x="3470039" y="1783852"/>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4" type="subTitle"/>
          </p:nvPr>
        </p:nvSpPr>
        <p:spPr>
          <a:xfrm>
            <a:off x="3605561" y="2283619"/>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5" type="title"/>
          </p:nvPr>
        </p:nvSpPr>
        <p:spPr>
          <a:xfrm>
            <a:off x="720151" y="3480596"/>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6" type="subTitle"/>
          </p:nvPr>
        </p:nvSpPr>
        <p:spPr>
          <a:xfrm>
            <a:off x="855750" y="3980362"/>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txBox="1"/>
          <p:nvPr>
            <p:ph idx="7" type="title"/>
          </p:nvPr>
        </p:nvSpPr>
        <p:spPr>
          <a:xfrm>
            <a:off x="3470039" y="3480596"/>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20"/>
          <p:cNvSpPr txBox="1"/>
          <p:nvPr>
            <p:ph idx="8" type="subTitle"/>
          </p:nvPr>
        </p:nvSpPr>
        <p:spPr>
          <a:xfrm>
            <a:off x="3605561" y="3980362"/>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 name="Google Shape;213;p20"/>
          <p:cNvSpPr txBox="1"/>
          <p:nvPr>
            <p:ph idx="9" type="title"/>
          </p:nvPr>
        </p:nvSpPr>
        <p:spPr>
          <a:xfrm>
            <a:off x="6219931" y="1783852"/>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20"/>
          <p:cNvSpPr txBox="1"/>
          <p:nvPr>
            <p:ph idx="13" type="subTitle"/>
          </p:nvPr>
        </p:nvSpPr>
        <p:spPr>
          <a:xfrm>
            <a:off x="6375501" y="2283619"/>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 name="Google Shape;215;p20"/>
          <p:cNvSpPr txBox="1"/>
          <p:nvPr>
            <p:ph idx="14" type="title"/>
          </p:nvPr>
        </p:nvSpPr>
        <p:spPr>
          <a:xfrm>
            <a:off x="6219931" y="3480596"/>
            <a:ext cx="220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0"/>
          <p:cNvSpPr txBox="1"/>
          <p:nvPr>
            <p:ph idx="15" type="subTitle"/>
          </p:nvPr>
        </p:nvSpPr>
        <p:spPr>
          <a:xfrm>
            <a:off x="6375501" y="3980362"/>
            <a:ext cx="1932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7" name="Google Shape;217;p20"/>
          <p:cNvSpPr/>
          <p:nvPr/>
        </p:nvSpPr>
        <p:spPr>
          <a:xfrm rot="-2700000">
            <a:off x="9187885" y="-1965150"/>
            <a:ext cx="2301633" cy="67916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rot="-2700000">
            <a:off x="-2728540" y="-4874150"/>
            <a:ext cx="2301633" cy="67916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0" y="4838700"/>
            <a:ext cx="9144000" cy="30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0"/>
          <p:cNvPicPr preferRelativeResize="0"/>
          <p:nvPr/>
        </p:nvPicPr>
        <p:blipFill>
          <a:blip r:embed="rId2">
            <a:alphaModFix/>
          </a:blip>
          <a:stretch>
            <a:fillRect/>
          </a:stretch>
        </p:blipFill>
        <p:spPr>
          <a:xfrm>
            <a:off x="-2005969" y="-1946000"/>
            <a:ext cx="4257546" cy="4257546"/>
          </a:xfrm>
          <a:prstGeom prst="rect">
            <a:avLst/>
          </a:prstGeom>
          <a:noFill/>
          <a:ln>
            <a:noFill/>
          </a:ln>
        </p:spPr>
      </p:pic>
      <p:pic>
        <p:nvPicPr>
          <p:cNvPr id="221" name="Google Shape;221;p20"/>
          <p:cNvPicPr preferRelativeResize="0"/>
          <p:nvPr/>
        </p:nvPicPr>
        <p:blipFill>
          <a:blip r:embed="rId2">
            <a:alphaModFix/>
          </a:blip>
          <a:stretch>
            <a:fillRect/>
          </a:stretch>
        </p:blipFill>
        <p:spPr>
          <a:xfrm>
            <a:off x="7026156" y="-1973925"/>
            <a:ext cx="4257546" cy="42575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1839825"/>
            <a:ext cx="46443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20000" y="674750"/>
            <a:ext cx="1056900" cy="10611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53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720000" y="3755325"/>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Nunito"/>
                <a:ea typeface="Nunito"/>
                <a:cs typeface="Nunito"/>
                <a:sym typeface="Nunito"/>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solidFill>
          <a:schemeClr val="lt1"/>
        </a:solidFill>
      </p:bgPr>
    </p:bg>
    <p:spTree>
      <p:nvGrpSpPr>
        <p:cNvPr id="222" name="Shape 222"/>
        <p:cNvGrpSpPr/>
        <p:nvPr/>
      </p:nvGrpSpPr>
      <p:grpSpPr>
        <a:xfrm>
          <a:off x="0" y="0"/>
          <a:ext cx="0" cy="0"/>
          <a:chOff x="0" y="0"/>
          <a:chExt cx="0" cy="0"/>
        </a:xfrm>
      </p:grpSpPr>
      <p:sp>
        <p:nvSpPr>
          <p:cNvPr id="223" name="Google Shape;223;p21"/>
          <p:cNvSpPr txBox="1"/>
          <p:nvPr>
            <p:ph hasCustomPrompt="1" type="title"/>
          </p:nvPr>
        </p:nvSpPr>
        <p:spPr>
          <a:xfrm>
            <a:off x="2223600" y="74642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24" name="Google Shape;224;p21"/>
          <p:cNvSpPr txBox="1"/>
          <p:nvPr>
            <p:ph idx="1" type="subTitle"/>
          </p:nvPr>
        </p:nvSpPr>
        <p:spPr>
          <a:xfrm>
            <a:off x="2223600" y="13298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PT Sans"/>
              <a:buNone/>
              <a:defRPr>
                <a:solidFill>
                  <a:schemeClr val="dk2"/>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p:txBody>
      </p:sp>
      <p:sp>
        <p:nvSpPr>
          <p:cNvPr id="225" name="Google Shape;225;p21"/>
          <p:cNvSpPr txBox="1"/>
          <p:nvPr>
            <p:ph hasCustomPrompt="1" idx="2" type="title"/>
          </p:nvPr>
        </p:nvSpPr>
        <p:spPr>
          <a:xfrm>
            <a:off x="2223600" y="204413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26" name="Google Shape;226;p21"/>
          <p:cNvSpPr txBox="1"/>
          <p:nvPr>
            <p:ph idx="3" type="subTitle"/>
          </p:nvPr>
        </p:nvSpPr>
        <p:spPr>
          <a:xfrm>
            <a:off x="2223600" y="26402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PT Sans"/>
              <a:buNone/>
              <a:defRPr>
                <a:solidFill>
                  <a:schemeClr val="dk2"/>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p:txBody>
      </p:sp>
      <p:sp>
        <p:nvSpPr>
          <p:cNvPr id="227" name="Google Shape;227;p21"/>
          <p:cNvSpPr txBox="1"/>
          <p:nvPr>
            <p:ph hasCustomPrompt="1" idx="4" type="title"/>
          </p:nvPr>
        </p:nvSpPr>
        <p:spPr>
          <a:xfrm>
            <a:off x="2223600" y="33418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28" name="Google Shape;228;p21"/>
          <p:cNvSpPr txBox="1"/>
          <p:nvPr>
            <p:ph idx="5" type="subTitle"/>
          </p:nvPr>
        </p:nvSpPr>
        <p:spPr>
          <a:xfrm>
            <a:off x="2223600" y="39506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PT Sans"/>
              <a:buNone/>
              <a:defRPr>
                <a:solidFill>
                  <a:schemeClr val="dk2"/>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4pPr>
            <a:lvl5pPr lvl="4"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5pPr>
            <a:lvl6pPr lvl="5"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6pPr>
            <a:lvl7pPr lvl="6"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7pPr>
            <a:lvl8pPr lvl="7"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8pPr>
            <a:lvl9pPr lvl="8" rtl="0" algn="ctr">
              <a:lnSpc>
                <a:spcPct val="100000"/>
              </a:lnSpc>
              <a:spcBef>
                <a:spcPts val="0"/>
              </a:spcBef>
              <a:spcAft>
                <a:spcPts val="0"/>
              </a:spcAft>
              <a:buClr>
                <a:schemeClr val="dk2"/>
              </a:buClr>
              <a:buSzPts val="2100"/>
              <a:buFont typeface="PT Sans"/>
              <a:buNone/>
              <a:defRPr sz="2100">
                <a:solidFill>
                  <a:schemeClr val="dk2"/>
                </a:solidFill>
                <a:latin typeface="PT Sans"/>
                <a:ea typeface="PT Sans"/>
                <a:cs typeface="PT Sans"/>
                <a:sym typeface="PT Sans"/>
              </a:defRPr>
            </a:lvl9pPr>
          </a:lstStyle>
          <a:p/>
        </p:txBody>
      </p:sp>
      <p:sp>
        <p:nvSpPr>
          <p:cNvPr id="229" name="Google Shape;229;p21"/>
          <p:cNvSpPr/>
          <p:nvPr/>
        </p:nvSpPr>
        <p:spPr>
          <a:xfrm>
            <a:off x="6970350" y="2738225"/>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1"/>
          <p:cNvGrpSpPr/>
          <p:nvPr/>
        </p:nvGrpSpPr>
        <p:grpSpPr>
          <a:xfrm rot="5400000">
            <a:off x="7445429" y="-257771"/>
            <a:ext cx="2618424" cy="1542781"/>
            <a:chOff x="5757925" y="3437150"/>
            <a:chExt cx="421375" cy="248275"/>
          </a:xfrm>
        </p:grpSpPr>
        <p:sp>
          <p:nvSpPr>
            <p:cNvPr id="231" name="Google Shape;231;p21"/>
            <p:cNvSpPr/>
            <p:nvPr/>
          </p:nvSpPr>
          <p:spPr>
            <a:xfrm>
              <a:off x="5757925" y="3437150"/>
              <a:ext cx="421375" cy="248275"/>
            </a:xfrm>
            <a:custGeom>
              <a:rect b="b" l="l" r="r" t="t"/>
              <a:pathLst>
                <a:path extrusionOk="0" h="9931" w="16855">
                  <a:moveTo>
                    <a:pt x="5376" y="3006"/>
                  </a:moveTo>
                  <a:lnTo>
                    <a:pt x="5740" y="3143"/>
                  </a:lnTo>
                  <a:lnTo>
                    <a:pt x="6059" y="3325"/>
                  </a:lnTo>
                  <a:lnTo>
                    <a:pt x="6378" y="3553"/>
                  </a:lnTo>
                  <a:lnTo>
                    <a:pt x="6605" y="3872"/>
                  </a:lnTo>
                  <a:lnTo>
                    <a:pt x="6788" y="4191"/>
                  </a:lnTo>
                  <a:lnTo>
                    <a:pt x="6924" y="4555"/>
                  </a:lnTo>
                  <a:lnTo>
                    <a:pt x="6924" y="4965"/>
                  </a:lnTo>
                  <a:lnTo>
                    <a:pt x="6924" y="5375"/>
                  </a:lnTo>
                  <a:lnTo>
                    <a:pt x="6788" y="5740"/>
                  </a:lnTo>
                  <a:lnTo>
                    <a:pt x="6605" y="6058"/>
                  </a:lnTo>
                  <a:lnTo>
                    <a:pt x="6378" y="6377"/>
                  </a:lnTo>
                  <a:lnTo>
                    <a:pt x="6059" y="6605"/>
                  </a:lnTo>
                  <a:lnTo>
                    <a:pt x="5740" y="6787"/>
                  </a:lnTo>
                  <a:lnTo>
                    <a:pt x="5376" y="6924"/>
                  </a:lnTo>
                  <a:lnTo>
                    <a:pt x="4966" y="6924"/>
                  </a:lnTo>
                  <a:lnTo>
                    <a:pt x="4510" y="6878"/>
                  </a:lnTo>
                  <a:lnTo>
                    <a:pt x="4100" y="6742"/>
                  </a:lnTo>
                  <a:lnTo>
                    <a:pt x="3781" y="6560"/>
                  </a:lnTo>
                  <a:lnTo>
                    <a:pt x="3508" y="6286"/>
                  </a:lnTo>
                  <a:lnTo>
                    <a:pt x="3280" y="6013"/>
                  </a:lnTo>
                  <a:lnTo>
                    <a:pt x="3098" y="5694"/>
                  </a:lnTo>
                  <a:lnTo>
                    <a:pt x="3007" y="5330"/>
                  </a:lnTo>
                  <a:lnTo>
                    <a:pt x="3007" y="4965"/>
                  </a:lnTo>
                  <a:lnTo>
                    <a:pt x="3007" y="4601"/>
                  </a:lnTo>
                  <a:lnTo>
                    <a:pt x="3098" y="4236"/>
                  </a:lnTo>
                  <a:lnTo>
                    <a:pt x="3280" y="3917"/>
                  </a:lnTo>
                  <a:lnTo>
                    <a:pt x="3508" y="3644"/>
                  </a:lnTo>
                  <a:lnTo>
                    <a:pt x="3781" y="3371"/>
                  </a:lnTo>
                  <a:lnTo>
                    <a:pt x="4100" y="3189"/>
                  </a:lnTo>
                  <a:lnTo>
                    <a:pt x="4510" y="3052"/>
                  </a:lnTo>
                  <a:lnTo>
                    <a:pt x="4966" y="3006"/>
                  </a:lnTo>
                  <a:close/>
                  <a:moveTo>
                    <a:pt x="11889" y="3006"/>
                  </a:moveTo>
                  <a:lnTo>
                    <a:pt x="12345" y="3052"/>
                  </a:lnTo>
                  <a:lnTo>
                    <a:pt x="12755" y="3189"/>
                  </a:lnTo>
                  <a:lnTo>
                    <a:pt x="13074" y="3371"/>
                  </a:lnTo>
                  <a:lnTo>
                    <a:pt x="13393" y="3644"/>
                  </a:lnTo>
                  <a:lnTo>
                    <a:pt x="13575" y="3917"/>
                  </a:lnTo>
                  <a:lnTo>
                    <a:pt x="13757" y="4236"/>
                  </a:lnTo>
                  <a:lnTo>
                    <a:pt x="13848" y="4601"/>
                  </a:lnTo>
                  <a:lnTo>
                    <a:pt x="13848" y="4965"/>
                  </a:lnTo>
                  <a:lnTo>
                    <a:pt x="13848" y="5330"/>
                  </a:lnTo>
                  <a:lnTo>
                    <a:pt x="13757" y="5694"/>
                  </a:lnTo>
                  <a:lnTo>
                    <a:pt x="13575" y="6013"/>
                  </a:lnTo>
                  <a:lnTo>
                    <a:pt x="13393" y="6286"/>
                  </a:lnTo>
                  <a:lnTo>
                    <a:pt x="13074" y="6560"/>
                  </a:lnTo>
                  <a:lnTo>
                    <a:pt x="12755" y="6742"/>
                  </a:lnTo>
                  <a:lnTo>
                    <a:pt x="12345" y="6878"/>
                  </a:lnTo>
                  <a:lnTo>
                    <a:pt x="11889" y="6924"/>
                  </a:lnTo>
                  <a:lnTo>
                    <a:pt x="11480" y="6924"/>
                  </a:lnTo>
                  <a:lnTo>
                    <a:pt x="11115" y="6787"/>
                  </a:lnTo>
                  <a:lnTo>
                    <a:pt x="10796" y="6605"/>
                  </a:lnTo>
                  <a:lnTo>
                    <a:pt x="10477" y="6377"/>
                  </a:lnTo>
                  <a:lnTo>
                    <a:pt x="10250" y="6058"/>
                  </a:lnTo>
                  <a:lnTo>
                    <a:pt x="10067" y="5740"/>
                  </a:lnTo>
                  <a:lnTo>
                    <a:pt x="9976" y="5375"/>
                  </a:lnTo>
                  <a:lnTo>
                    <a:pt x="9931" y="4965"/>
                  </a:lnTo>
                  <a:lnTo>
                    <a:pt x="9976" y="4555"/>
                  </a:lnTo>
                  <a:lnTo>
                    <a:pt x="10067" y="4191"/>
                  </a:lnTo>
                  <a:lnTo>
                    <a:pt x="10250" y="3872"/>
                  </a:lnTo>
                  <a:lnTo>
                    <a:pt x="10477" y="3553"/>
                  </a:lnTo>
                  <a:lnTo>
                    <a:pt x="10796" y="3325"/>
                  </a:lnTo>
                  <a:lnTo>
                    <a:pt x="11115" y="3143"/>
                  </a:lnTo>
                  <a:lnTo>
                    <a:pt x="11480" y="3006"/>
                  </a:lnTo>
                  <a:close/>
                  <a:moveTo>
                    <a:pt x="11707" y="1002"/>
                  </a:moveTo>
                  <a:lnTo>
                    <a:pt x="12299" y="1048"/>
                  </a:lnTo>
                  <a:lnTo>
                    <a:pt x="12846" y="1139"/>
                  </a:lnTo>
                  <a:lnTo>
                    <a:pt x="13393" y="1321"/>
                  </a:lnTo>
                  <a:lnTo>
                    <a:pt x="13894" y="1549"/>
                  </a:lnTo>
                  <a:lnTo>
                    <a:pt x="14349" y="1868"/>
                  </a:lnTo>
                  <a:lnTo>
                    <a:pt x="14759" y="2232"/>
                  </a:lnTo>
                  <a:lnTo>
                    <a:pt x="15124" y="2688"/>
                  </a:lnTo>
                  <a:lnTo>
                    <a:pt x="15443" y="3189"/>
                  </a:lnTo>
                  <a:lnTo>
                    <a:pt x="15670" y="3735"/>
                  </a:lnTo>
                  <a:lnTo>
                    <a:pt x="15807" y="4327"/>
                  </a:lnTo>
                  <a:lnTo>
                    <a:pt x="15853" y="4965"/>
                  </a:lnTo>
                  <a:lnTo>
                    <a:pt x="15853" y="5375"/>
                  </a:lnTo>
                  <a:lnTo>
                    <a:pt x="15761" y="5740"/>
                  </a:lnTo>
                  <a:lnTo>
                    <a:pt x="15670" y="6150"/>
                  </a:lnTo>
                  <a:lnTo>
                    <a:pt x="15534" y="6514"/>
                  </a:lnTo>
                  <a:lnTo>
                    <a:pt x="15397" y="6833"/>
                  </a:lnTo>
                  <a:lnTo>
                    <a:pt x="15169" y="7197"/>
                  </a:lnTo>
                  <a:lnTo>
                    <a:pt x="14942" y="7471"/>
                  </a:lnTo>
                  <a:lnTo>
                    <a:pt x="14714" y="7744"/>
                  </a:lnTo>
                  <a:lnTo>
                    <a:pt x="14395" y="8017"/>
                  </a:lnTo>
                  <a:lnTo>
                    <a:pt x="14122" y="8245"/>
                  </a:lnTo>
                  <a:lnTo>
                    <a:pt x="13803" y="8427"/>
                  </a:lnTo>
                  <a:lnTo>
                    <a:pt x="13438" y="8609"/>
                  </a:lnTo>
                  <a:lnTo>
                    <a:pt x="13074" y="8746"/>
                  </a:lnTo>
                  <a:lnTo>
                    <a:pt x="12709" y="8837"/>
                  </a:lnTo>
                  <a:lnTo>
                    <a:pt x="12299" y="8883"/>
                  </a:lnTo>
                  <a:lnTo>
                    <a:pt x="11889" y="8928"/>
                  </a:lnTo>
                  <a:lnTo>
                    <a:pt x="11480" y="8883"/>
                  </a:lnTo>
                  <a:lnTo>
                    <a:pt x="11115" y="8837"/>
                  </a:lnTo>
                  <a:lnTo>
                    <a:pt x="10705" y="8746"/>
                  </a:lnTo>
                  <a:lnTo>
                    <a:pt x="10341" y="8609"/>
                  </a:lnTo>
                  <a:lnTo>
                    <a:pt x="10022" y="8473"/>
                  </a:lnTo>
                  <a:lnTo>
                    <a:pt x="9703" y="8245"/>
                  </a:lnTo>
                  <a:lnTo>
                    <a:pt x="9384" y="8017"/>
                  </a:lnTo>
                  <a:lnTo>
                    <a:pt x="9111" y="7789"/>
                  </a:lnTo>
                  <a:lnTo>
                    <a:pt x="8837" y="7471"/>
                  </a:lnTo>
                  <a:lnTo>
                    <a:pt x="8610" y="7197"/>
                  </a:lnTo>
                  <a:lnTo>
                    <a:pt x="8428" y="6878"/>
                  </a:lnTo>
                  <a:lnTo>
                    <a:pt x="8245" y="6514"/>
                  </a:lnTo>
                  <a:lnTo>
                    <a:pt x="8109" y="6150"/>
                  </a:lnTo>
                  <a:lnTo>
                    <a:pt x="8018" y="5785"/>
                  </a:lnTo>
                  <a:lnTo>
                    <a:pt x="7972" y="5375"/>
                  </a:lnTo>
                  <a:lnTo>
                    <a:pt x="7926" y="4965"/>
                  </a:lnTo>
                  <a:lnTo>
                    <a:pt x="7926" y="4646"/>
                  </a:lnTo>
                  <a:lnTo>
                    <a:pt x="7881" y="4373"/>
                  </a:lnTo>
                  <a:lnTo>
                    <a:pt x="7790" y="4100"/>
                  </a:lnTo>
                  <a:lnTo>
                    <a:pt x="7699" y="3826"/>
                  </a:lnTo>
                  <a:lnTo>
                    <a:pt x="7562" y="3553"/>
                  </a:lnTo>
                  <a:lnTo>
                    <a:pt x="7425" y="3325"/>
                  </a:lnTo>
                  <a:lnTo>
                    <a:pt x="7061" y="2870"/>
                  </a:lnTo>
                  <a:lnTo>
                    <a:pt x="6605" y="2505"/>
                  </a:lnTo>
                  <a:lnTo>
                    <a:pt x="6378" y="2369"/>
                  </a:lnTo>
                  <a:lnTo>
                    <a:pt x="6104" y="2232"/>
                  </a:lnTo>
                  <a:lnTo>
                    <a:pt x="5831" y="2141"/>
                  </a:lnTo>
                  <a:lnTo>
                    <a:pt x="5558" y="2050"/>
                  </a:lnTo>
                  <a:lnTo>
                    <a:pt x="5284" y="2004"/>
                  </a:lnTo>
                  <a:lnTo>
                    <a:pt x="4647" y="2004"/>
                  </a:lnTo>
                  <a:lnTo>
                    <a:pt x="4373" y="2050"/>
                  </a:lnTo>
                  <a:lnTo>
                    <a:pt x="4100" y="2141"/>
                  </a:lnTo>
                  <a:lnTo>
                    <a:pt x="3827" y="2232"/>
                  </a:lnTo>
                  <a:lnTo>
                    <a:pt x="3553" y="2369"/>
                  </a:lnTo>
                  <a:lnTo>
                    <a:pt x="3326" y="2505"/>
                  </a:lnTo>
                  <a:lnTo>
                    <a:pt x="2870" y="2870"/>
                  </a:lnTo>
                  <a:lnTo>
                    <a:pt x="2506" y="3325"/>
                  </a:lnTo>
                  <a:lnTo>
                    <a:pt x="2369" y="3553"/>
                  </a:lnTo>
                  <a:lnTo>
                    <a:pt x="2232" y="3826"/>
                  </a:lnTo>
                  <a:lnTo>
                    <a:pt x="2141" y="4100"/>
                  </a:lnTo>
                  <a:lnTo>
                    <a:pt x="2050" y="4373"/>
                  </a:lnTo>
                  <a:lnTo>
                    <a:pt x="2005" y="4646"/>
                  </a:lnTo>
                  <a:lnTo>
                    <a:pt x="2005" y="4965"/>
                  </a:lnTo>
                  <a:lnTo>
                    <a:pt x="2050" y="5466"/>
                  </a:lnTo>
                  <a:lnTo>
                    <a:pt x="2141" y="5922"/>
                  </a:lnTo>
                  <a:lnTo>
                    <a:pt x="2324" y="6377"/>
                  </a:lnTo>
                  <a:lnTo>
                    <a:pt x="2597" y="6742"/>
                  </a:lnTo>
                  <a:lnTo>
                    <a:pt x="2870" y="7106"/>
                  </a:lnTo>
                  <a:lnTo>
                    <a:pt x="3235" y="7379"/>
                  </a:lnTo>
                  <a:lnTo>
                    <a:pt x="3599" y="7607"/>
                  </a:lnTo>
                  <a:lnTo>
                    <a:pt x="4009" y="7744"/>
                  </a:lnTo>
                  <a:lnTo>
                    <a:pt x="4419" y="7881"/>
                  </a:lnTo>
                  <a:lnTo>
                    <a:pt x="4874" y="7926"/>
                  </a:lnTo>
                  <a:lnTo>
                    <a:pt x="5284" y="7926"/>
                  </a:lnTo>
                  <a:lnTo>
                    <a:pt x="5740" y="7835"/>
                  </a:lnTo>
                  <a:lnTo>
                    <a:pt x="6150" y="7698"/>
                  </a:lnTo>
                  <a:lnTo>
                    <a:pt x="6560" y="7471"/>
                  </a:lnTo>
                  <a:lnTo>
                    <a:pt x="6970" y="7152"/>
                  </a:lnTo>
                  <a:lnTo>
                    <a:pt x="7289" y="6787"/>
                  </a:lnTo>
                  <a:lnTo>
                    <a:pt x="7516" y="7288"/>
                  </a:lnTo>
                  <a:lnTo>
                    <a:pt x="7790" y="7744"/>
                  </a:lnTo>
                  <a:lnTo>
                    <a:pt x="7334" y="8154"/>
                  </a:lnTo>
                  <a:lnTo>
                    <a:pt x="6788" y="8473"/>
                  </a:lnTo>
                  <a:lnTo>
                    <a:pt x="6241" y="8700"/>
                  </a:lnTo>
                  <a:lnTo>
                    <a:pt x="5694" y="8883"/>
                  </a:lnTo>
                  <a:lnTo>
                    <a:pt x="5148" y="8928"/>
                  </a:lnTo>
                  <a:lnTo>
                    <a:pt x="4556" y="8883"/>
                  </a:lnTo>
                  <a:lnTo>
                    <a:pt x="4009" y="8792"/>
                  </a:lnTo>
                  <a:lnTo>
                    <a:pt x="3462" y="8609"/>
                  </a:lnTo>
                  <a:lnTo>
                    <a:pt x="2961" y="8382"/>
                  </a:lnTo>
                  <a:lnTo>
                    <a:pt x="2506" y="8063"/>
                  </a:lnTo>
                  <a:lnTo>
                    <a:pt x="2096" y="7698"/>
                  </a:lnTo>
                  <a:lnTo>
                    <a:pt x="1731" y="7243"/>
                  </a:lnTo>
                  <a:lnTo>
                    <a:pt x="1412" y="6742"/>
                  </a:lnTo>
                  <a:lnTo>
                    <a:pt x="1185" y="6195"/>
                  </a:lnTo>
                  <a:lnTo>
                    <a:pt x="1048" y="5603"/>
                  </a:lnTo>
                  <a:lnTo>
                    <a:pt x="1002" y="4965"/>
                  </a:lnTo>
                  <a:lnTo>
                    <a:pt x="1048" y="4464"/>
                  </a:lnTo>
                  <a:lnTo>
                    <a:pt x="1139" y="4054"/>
                  </a:lnTo>
                  <a:lnTo>
                    <a:pt x="1230" y="3599"/>
                  </a:lnTo>
                  <a:lnTo>
                    <a:pt x="1412" y="3234"/>
                  </a:lnTo>
                  <a:lnTo>
                    <a:pt x="1595" y="2870"/>
                  </a:lnTo>
                  <a:lnTo>
                    <a:pt x="1822" y="2551"/>
                  </a:lnTo>
                  <a:lnTo>
                    <a:pt x="2050" y="2278"/>
                  </a:lnTo>
                  <a:lnTo>
                    <a:pt x="2324" y="2004"/>
                  </a:lnTo>
                  <a:lnTo>
                    <a:pt x="2597" y="1777"/>
                  </a:lnTo>
                  <a:lnTo>
                    <a:pt x="2916" y="1549"/>
                  </a:lnTo>
                  <a:lnTo>
                    <a:pt x="3235" y="1412"/>
                  </a:lnTo>
                  <a:lnTo>
                    <a:pt x="3553" y="1275"/>
                  </a:lnTo>
                  <a:lnTo>
                    <a:pt x="3918" y="1139"/>
                  </a:lnTo>
                  <a:lnTo>
                    <a:pt x="4282" y="1093"/>
                  </a:lnTo>
                  <a:lnTo>
                    <a:pt x="4601" y="1048"/>
                  </a:lnTo>
                  <a:lnTo>
                    <a:pt x="4966" y="1002"/>
                  </a:lnTo>
                  <a:lnTo>
                    <a:pt x="5330" y="1048"/>
                  </a:lnTo>
                  <a:lnTo>
                    <a:pt x="5694" y="1093"/>
                  </a:lnTo>
                  <a:lnTo>
                    <a:pt x="6059" y="1184"/>
                  </a:lnTo>
                  <a:lnTo>
                    <a:pt x="6378" y="1275"/>
                  </a:lnTo>
                  <a:lnTo>
                    <a:pt x="6742" y="1412"/>
                  </a:lnTo>
                  <a:lnTo>
                    <a:pt x="7061" y="1594"/>
                  </a:lnTo>
                  <a:lnTo>
                    <a:pt x="7334" y="1777"/>
                  </a:lnTo>
                  <a:lnTo>
                    <a:pt x="7653" y="2004"/>
                  </a:lnTo>
                  <a:lnTo>
                    <a:pt x="7926" y="2278"/>
                  </a:lnTo>
                  <a:lnTo>
                    <a:pt x="8154" y="2596"/>
                  </a:lnTo>
                  <a:lnTo>
                    <a:pt x="8336" y="2915"/>
                  </a:lnTo>
                  <a:lnTo>
                    <a:pt x="8519" y="3234"/>
                  </a:lnTo>
                  <a:lnTo>
                    <a:pt x="8701" y="3644"/>
                  </a:lnTo>
                  <a:lnTo>
                    <a:pt x="8792" y="4054"/>
                  </a:lnTo>
                  <a:lnTo>
                    <a:pt x="8883" y="4510"/>
                  </a:lnTo>
                  <a:lnTo>
                    <a:pt x="8929" y="4965"/>
                  </a:lnTo>
                  <a:lnTo>
                    <a:pt x="8929" y="5284"/>
                  </a:lnTo>
                  <a:lnTo>
                    <a:pt x="8974" y="5557"/>
                  </a:lnTo>
                  <a:lnTo>
                    <a:pt x="9065" y="5831"/>
                  </a:lnTo>
                  <a:lnTo>
                    <a:pt x="9156" y="6104"/>
                  </a:lnTo>
                  <a:lnTo>
                    <a:pt x="9293" y="6377"/>
                  </a:lnTo>
                  <a:lnTo>
                    <a:pt x="9430" y="6605"/>
                  </a:lnTo>
                  <a:lnTo>
                    <a:pt x="9794" y="7061"/>
                  </a:lnTo>
                  <a:lnTo>
                    <a:pt x="10250" y="7425"/>
                  </a:lnTo>
                  <a:lnTo>
                    <a:pt x="10477" y="7562"/>
                  </a:lnTo>
                  <a:lnTo>
                    <a:pt x="10751" y="7698"/>
                  </a:lnTo>
                  <a:lnTo>
                    <a:pt x="11024" y="7789"/>
                  </a:lnTo>
                  <a:lnTo>
                    <a:pt x="11297" y="7881"/>
                  </a:lnTo>
                  <a:lnTo>
                    <a:pt x="11571" y="7926"/>
                  </a:lnTo>
                  <a:lnTo>
                    <a:pt x="12208" y="7926"/>
                  </a:lnTo>
                  <a:lnTo>
                    <a:pt x="12482" y="7881"/>
                  </a:lnTo>
                  <a:lnTo>
                    <a:pt x="12801" y="7789"/>
                  </a:lnTo>
                  <a:lnTo>
                    <a:pt x="13028" y="7698"/>
                  </a:lnTo>
                  <a:lnTo>
                    <a:pt x="13302" y="7562"/>
                  </a:lnTo>
                  <a:lnTo>
                    <a:pt x="13575" y="7425"/>
                  </a:lnTo>
                  <a:lnTo>
                    <a:pt x="13985" y="7061"/>
                  </a:lnTo>
                  <a:lnTo>
                    <a:pt x="14349" y="6605"/>
                  </a:lnTo>
                  <a:lnTo>
                    <a:pt x="14486" y="6377"/>
                  </a:lnTo>
                  <a:lnTo>
                    <a:pt x="14623" y="6104"/>
                  </a:lnTo>
                  <a:lnTo>
                    <a:pt x="14714" y="5831"/>
                  </a:lnTo>
                  <a:lnTo>
                    <a:pt x="14805" y="5557"/>
                  </a:lnTo>
                  <a:lnTo>
                    <a:pt x="14850" y="5284"/>
                  </a:lnTo>
                  <a:lnTo>
                    <a:pt x="14850" y="4965"/>
                  </a:lnTo>
                  <a:lnTo>
                    <a:pt x="14805" y="4464"/>
                  </a:lnTo>
                  <a:lnTo>
                    <a:pt x="14714" y="3963"/>
                  </a:lnTo>
                  <a:lnTo>
                    <a:pt x="14532" y="3553"/>
                  </a:lnTo>
                  <a:lnTo>
                    <a:pt x="14258" y="3189"/>
                  </a:lnTo>
                  <a:lnTo>
                    <a:pt x="13985" y="2824"/>
                  </a:lnTo>
                  <a:lnTo>
                    <a:pt x="13620" y="2551"/>
                  </a:lnTo>
                  <a:lnTo>
                    <a:pt x="13256" y="2323"/>
                  </a:lnTo>
                  <a:lnTo>
                    <a:pt x="12846" y="2187"/>
                  </a:lnTo>
                  <a:lnTo>
                    <a:pt x="12436" y="2050"/>
                  </a:lnTo>
                  <a:lnTo>
                    <a:pt x="11981" y="2004"/>
                  </a:lnTo>
                  <a:lnTo>
                    <a:pt x="11571" y="2004"/>
                  </a:lnTo>
                  <a:lnTo>
                    <a:pt x="11115" y="2095"/>
                  </a:lnTo>
                  <a:lnTo>
                    <a:pt x="10705" y="2232"/>
                  </a:lnTo>
                  <a:lnTo>
                    <a:pt x="10295" y="2460"/>
                  </a:lnTo>
                  <a:lnTo>
                    <a:pt x="9885" y="2779"/>
                  </a:lnTo>
                  <a:lnTo>
                    <a:pt x="9566" y="3143"/>
                  </a:lnTo>
                  <a:lnTo>
                    <a:pt x="9339" y="2642"/>
                  </a:lnTo>
                  <a:lnTo>
                    <a:pt x="9065" y="2187"/>
                  </a:lnTo>
                  <a:lnTo>
                    <a:pt x="9566" y="1777"/>
                  </a:lnTo>
                  <a:lnTo>
                    <a:pt x="10067" y="1458"/>
                  </a:lnTo>
                  <a:lnTo>
                    <a:pt x="10614" y="1230"/>
                  </a:lnTo>
                  <a:lnTo>
                    <a:pt x="11161" y="1048"/>
                  </a:lnTo>
                  <a:lnTo>
                    <a:pt x="11707" y="1002"/>
                  </a:lnTo>
                  <a:close/>
                  <a:moveTo>
                    <a:pt x="5102" y="0"/>
                  </a:move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388" y="46"/>
                  </a:lnTo>
                  <a:lnTo>
                    <a:pt x="10933" y="91"/>
                  </a:lnTo>
                  <a:lnTo>
                    <a:pt x="10477" y="228"/>
                  </a:lnTo>
                  <a:lnTo>
                    <a:pt x="10022" y="364"/>
                  </a:lnTo>
                  <a:lnTo>
                    <a:pt x="9566" y="592"/>
                  </a:lnTo>
                  <a:lnTo>
                    <a:pt x="9156" y="820"/>
                  </a:lnTo>
                  <a:lnTo>
                    <a:pt x="8792" y="1093"/>
                  </a:lnTo>
                  <a:lnTo>
                    <a:pt x="8428" y="1412"/>
                  </a:lnTo>
                  <a:lnTo>
                    <a:pt x="8154" y="1139"/>
                  </a:lnTo>
                  <a:lnTo>
                    <a:pt x="7835" y="911"/>
                  </a:lnTo>
                  <a:lnTo>
                    <a:pt x="7516" y="729"/>
                  </a:lnTo>
                  <a:lnTo>
                    <a:pt x="7198" y="547"/>
                  </a:lnTo>
                  <a:lnTo>
                    <a:pt x="6833" y="364"/>
                  </a:lnTo>
                  <a:lnTo>
                    <a:pt x="6514" y="228"/>
                  </a:lnTo>
                  <a:lnTo>
                    <a:pt x="5785" y="91"/>
                  </a:lnTo>
                  <a:lnTo>
                    <a:pt x="5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5757925" y="3437150"/>
              <a:ext cx="421375" cy="248275"/>
            </a:xfrm>
            <a:custGeom>
              <a:rect b="b" l="l" r="r" t="t"/>
              <a:pathLst>
                <a:path extrusionOk="0" fill="none" h="9931" w="16855">
                  <a:moveTo>
                    <a:pt x="11889" y="0"/>
                  </a:moveTo>
                  <a:lnTo>
                    <a:pt x="11889" y="0"/>
                  </a:lnTo>
                  <a:lnTo>
                    <a:pt x="11388" y="46"/>
                  </a:lnTo>
                  <a:lnTo>
                    <a:pt x="10933" y="91"/>
                  </a:lnTo>
                  <a:lnTo>
                    <a:pt x="10477" y="228"/>
                  </a:lnTo>
                  <a:lnTo>
                    <a:pt x="10022" y="364"/>
                  </a:lnTo>
                  <a:lnTo>
                    <a:pt x="9566" y="592"/>
                  </a:lnTo>
                  <a:lnTo>
                    <a:pt x="9156" y="820"/>
                  </a:lnTo>
                  <a:lnTo>
                    <a:pt x="8792" y="1093"/>
                  </a:lnTo>
                  <a:lnTo>
                    <a:pt x="8428" y="1412"/>
                  </a:lnTo>
                  <a:lnTo>
                    <a:pt x="8428" y="1412"/>
                  </a:lnTo>
                  <a:lnTo>
                    <a:pt x="8154" y="1139"/>
                  </a:lnTo>
                  <a:lnTo>
                    <a:pt x="7835" y="911"/>
                  </a:lnTo>
                  <a:lnTo>
                    <a:pt x="7516" y="729"/>
                  </a:lnTo>
                  <a:lnTo>
                    <a:pt x="7198" y="547"/>
                  </a:lnTo>
                  <a:lnTo>
                    <a:pt x="6833" y="364"/>
                  </a:lnTo>
                  <a:lnTo>
                    <a:pt x="6514" y="228"/>
                  </a:lnTo>
                  <a:lnTo>
                    <a:pt x="5785" y="91"/>
                  </a:lnTo>
                  <a:lnTo>
                    <a:pt x="5102" y="0"/>
                  </a:ln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889"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5782975" y="3462200"/>
              <a:ext cx="371275" cy="198175"/>
            </a:xfrm>
            <a:custGeom>
              <a:rect b="b" l="l" r="r" t="t"/>
              <a:pathLst>
                <a:path extrusionOk="0" fill="none" h="7927" w="14851">
                  <a:moveTo>
                    <a:pt x="10887" y="7926"/>
                  </a:moveTo>
                  <a:lnTo>
                    <a:pt x="10887" y="7926"/>
                  </a:lnTo>
                  <a:lnTo>
                    <a:pt x="10478" y="7881"/>
                  </a:lnTo>
                  <a:lnTo>
                    <a:pt x="10113" y="7835"/>
                  </a:lnTo>
                  <a:lnTo>
                    <a:pt x="9703" y="7744"/>
                  </a:lnTo>
                  <a:lnTo>
                    <a:pt x="9339" y="7607"/>
                  </a:lnTo>
                  <a:lnTo>
                    <a:pt x="9020" y="7471"/>
                  </a:lnTo>
                  <a:lnTo>
                    <a:pt x="8701" y="7243"/>
                  </a:lnTo>
                  <a:lnTo>
                    <a:pt x="8382" y="7015"/>
                  </a:lnTo>
                  <a:lnTo>
                    <a:pt x="8109" y="6787"/>
                  </a:lnTo>
                  <a:lnTo>
                    <a:pt x="7835" y="6469"/>
                  </a:lnTo>
                  <a:lnTo>
                    <a:pt x="7608" y="6195"/>
                  </a:lnTo>
                  <a:lnTo>
                    <a:pt x="7426" y="5876"/>
                  </a:lnTo>
                  <a:lnTo>
                    <a:pt x="7243" y="5512"/>
                  </a:lnTo>
                  <a:lnTo>
                    <a:pt x="7107" y="5148"/>
                  </a:lnTo>
                  <a:lnTo>
                    <a:pt x="7016" y="4783"/>
                  </a:lnTo>
                  <a:lnTo>
                    <a:pt x="6970" y="4373"/>
                  </a:lnTo>
                  <a:lnTo>
                    <a:pt x="6924" y="3963"/>
                  </a:lnTo>
                  <a:lnTo>
                    <a:pt x="6924" y="3963"/>
                  </a:lnTo>
                  <a:lnTo>
                    <a:pt x="6924" y="3644"/>
                  </a:lnTo>
                  <a:lnTo>
                    <a:pt x="6879" y="3371"/>
                  </a:lnTo>
                  <a:lnTo>
                    <a:pt x="6788" y="3098"/>
                  </a:lnTo>
                  <a:lnTo>
                    <a:pt x="6697" y="2824"/>
                  </a:lnTo>
                  <a:lnTo>
                    <a:pt x="6560" y="2551"/>
                  </a:lnTo>
                  <a:lnTo>
                    <a:pt x="6423" y="2323"/>
                  </a:lnTo>
                  <a:lnTo>
                    <a:pt x="6059" y="1868"/>
                  </a:lnTo>
                  <a:lnTo>
                    <a:pt x="5603" y="1503"/>
                  </a:lnTo>
                  <a:lnTo>
                    <a:pt x="5376" y="1367"/>
                  </a:lnTo>
                  <a:lnTo>
                    <a:pt x="5102" y="1230"/>
                  </a:lnTo>
                  <a:lnTo>
                    <a:pt x="4829" y="1139"/>
                  </a:lnTo>
                  <a:lnTo>
                    <a:pt x="4556" y="1048"/>
                  </a:lnTo>
                  <a:lnTo>
                    <a:pt x="4282" y="1002"/>
                  </a:lnTo>
                  <a:lnTo>
                    <a:pt x="3964" y="1002"/>
                  </a:lnTo>
                  <a:lnTo>
                    <a:pt x="3964" y="1002"/>
                  </a:lnTo>
                  <a:lnTo>
                    <a:pt x="3645" y="1002"/>
                  </a:lnTo>
                  <a:lnTo>
                    <a:pt x="3371" y="1048"/>
                  </a:lnTo>
                  <a:lnTo>
                    <a:pt x="3098" y="1139"/>
                  </a:lnTo>
                  <a:lnTo>
                    <a:pt x="2825" y="1230"/>
                  </a:lnTo>
                  <a:lnTo>
                    <a:pt x="2551" y="1367"/>
                  </a:lnTo>
                  <a:lnTo>
                    <a:pt x="2324" y="1503"/>
                  </a:lnTo>
                  <a:lnTo>
                    <a:pt x="1868" y="1868"/>
                  </a:lnTo>
                  <a:lnTo>
                    <a:pt x="1504" y="2323"/>
                  </a:lnTo>
                  <a:lnTo>
                    <a:pt x="1367" y="2551"/>
                  </a:lnTo>
                  <a:lnTo>
                    <a:pt x="1230" y="2824"/>
                  </a:lnTo>
                  <a:lnTo>
                    <a:pt x="1139" y="3098"/>
                  </a:lnTo>
                  <a:lnTo>
                    <a:pt x="1048" y="3371"/>
                  </a:lnTo>
                  <a:lnTo>
                    <a:pt x="1003" y="3644"/>
                  </a:lnTo>
                  <a:lnTo>
                    <a:pt x="1003" y="3963"/>
                  </a:lnTo>
                  <a:lnTo>
                    <a:pt x="1003" y="3963"/>
                  </a:lnTo>
                  <a:lnTo>
                    <a:pt x="1048" y="4464"/>
                  </a:lnTo>
                  <a:lnTo>
                    <a:pt x="1139" y="4920"/>
                  </a:lnTo>
                  <a:lnTo>
                    <a:pt x="1322" y="5375"/>
                  </a:lnTo>
                  <a:lnTo>
                    <a:pt x="1595" y="5740"/>
                  </a:lnTo>
                  <a:lnTo>
                    <a:pt x="1868" y="6104"/>
                  </a:lnTo>
                  <a:lnTo>
                    <a:pt x="2233" y="6377"/>
                  </a:lnTo>
                  <a:lnTo>
                    <a:pt x="2597" y="6605"/>
                  </a:lnTo>
                  <a:lnTo>
                    <a:pt x="3007" y="6742"/>
                  </a:lnTo>
                  <a:lnTo>
                    <a:pt x="3417" y="6879"/>
                  </a:lnTo>
                  <a:lnTo>
                    <a:pt x="3872" y="6924"/>
                  </a:lnTo>
                  <a:lnTo>
                    <a:pt x="4282" y="6924"/>
                  </a:lnTo>
                  <a:lnTo>
                    <a:pt x="4738" y="6833"/>
                  </a:lnTo>
                  <a:lnTo>
                    <a:pt x="5148" y="6696"/>
                  </a:lnTo>
                  <a:lnTo>
                    <a:pt x="5558" y="6469"/>
                  </a:lnTo>
                  <a:lnTo>
                    <a:pt x="5968" y="6150"/>
                  </a:lnTo>
                  <a:lnTo>
                    <a:pt x="6287" y="5785"/>
                  </a:lnTo>
                  <a:lnTo>
                    <a:pt x="6287" y="5785"/>
                  </a:lnTo>
                  <a:lnTo>
                    <a:pt x="6514" y="6286"/>
                  </a:lnTo>
                  <a:lnTo>
                    <a:pt x="6788" y="6742"/>
                  </a:lnTo>
                  <a:lnTo>
                    <a:pt x="6788" y="6742"/>
                  </a:lnTo>
                  <a:lnTo>
                    <a:pt x="6332" y="7152"/>
                  </a:lnTo>
                  <a:lnTo>
                    <a:pt x="5786" y="7471"/>
                  </a:lnTo>
                  <a:lnTo>
                    <a:pt x="5239" y="7698"/>
                  </a:lnTo>
                  <a:lnTo>
                    <a:pt x="4692" y="7881"/>
                  </a:lnTo>
                  <a:lnTo>
                    <a:pt x="4146" y="7926"/>
                  </a:lnTo>
                  <a:lnTo>
                    <a:pt x="3554" y="7881"/>
                  </a:lnTo>
                  <a:lnTo>
                    <a:pt x="3007" y="7790"/>
                  </a:lnTo>
                  <a:lnTo>
                    <a:pt x="2460" y="7607"/>
                  </a:lnTo>
                  <a:lnTo>
                    <a:pt x="1959" y="7380"/>
                  </a:lnTo>
                  <a:lnTo>
                    <a:pt x="1504" y="7061"/>
                  </a:lnTo>
                  <a:lnTo>
                    <a:pt x="1094" y="6696"/>
                  </a:lnTo>
                  <a:lnTo>
                    <a:pt x="729" y="6241"/>
                  </a:lnTo>
                  <a:lnTo>
                    <a:pt x="410" y="5740"/>
                  </a:lnTo>
                  <a:lnTo>
                    <a:pt x="183" y="5193"/>
                  </a:lnTo>
                  <a:lnTo>
                    <a:pt x="46" y="4601"/>
                  </a:lnTo>
                  <a:lnTo>
                    <a:pt x="0" y="3963"/>
                  </a:lnTo>
                  <a:lnTo>
                    <a:pt x="0" y="3963"/>
                  </a:lnTo>
                  <a:lnTo>
                    <a:pt x="46" y="3462"/>
                  </a:lnTo>
                  <a:lnTo>
                    <a:pt x="137" y="3052"/>
                  </a:lnTo>
                  <a:lnTo>
                    <a:pt x="228" y="2597"/>
                  </a:lnTo>
                  <a:lnTo>
                    <a:pt x="410" y="2232"/>
                  </a:lnTo>
                  <a:lnTo>
                    <a:pt x="593" y="1868"/>
                  </a:lnTo>
                  <a:lnTo>
                    <a:pt x="820" y="1549"/>
                  </a:lnTo>
                  <a:lnTo>
                    <a:pt x="1048" y="1276"/>
                  </a:lnTo>
                  <a:lnTo>
                    <a:pt x="1322" y="1002"/>
                  </a:lnTo>
                  <a:lnTo>
                    <a:pt x="1595" y="775"/>
                  </a:lnTo>
                  <a:lnTo>
                    <a:pt x="1914" y="547"/>
                  </a:lnTo>
                  <a:lnTo>
                    <a:pt x="2233" y="410"/>
                  </a:lnTo>
                  <a:lnTo>
                    <a:pt x="2551" y="273"/>
                  </a:lnTo>
                  <a:lnTo>
                    <a:pt x="2916" y="137"/>
                  </a:lnTo>
                  <a:lnTo>
                    <a:pt x="3280" y="91"/>
                  </a:lnTo>
                  <a:lnTo>
                    <a:pt x="3599" y="46"/>
                  </a:lnTo>
                  <a:lnTo>
                    <a:pt x="3964" y="0"/>
                  </a:lnTo>
                  <a:lnTo>
                    <a:pt x="4328" y="46"/>
                  </a:lnTo>
                  <a:lnTo>
                    <a:pt x="4692" y="91"/>
                  </a:lnTo>
                  <a:lnTo>
                    <a:pt x="5057" y="182"/>
                  </a:lnTo>
                  <a:lnTo>
                    <a:pt x="5376" y="273"/>
                  </a:lnTo>
                  <a:lnTo>
                    <a:pt x="5740" y="410"/>
                  </a:lnTo>
                  <a:lnTo>
                    <a:pt x="6059" y="592"/>
                  </a:lnTo>
                  <a:lnTo>
                    <a:pt x="6332" y="775"/>
                  </a:lnTo>
                  <a:lnTo>
                    <a:pt x="6651" y="1002"/>
                  </a:lnTo>
                  <a:lnTo>
                    <a:pt x="6924" y="1276"/>
                  </a:lnTo>
                  <a:lnTo>
                    <a:pt x="7152" y="1594"/>
                  </a:lnTo>
                  <a:lnTo>
                    <a:pt x="7334" y="1913"/>
                  </a:lnTo>
                  <a:lnTo>
                    <a:pt x="7517" y="2232"/>
                  </a:lnTo>
                  <a:lnTo>
                    <a:pt x="7699" y="2642"/>
                  </a:lnTo>
                  <a:lnTo>
                    <a:pt x="7790" y="3052"/>
                  </a:lnTo>
                  <a:lnTo>
                    <a:pt x="7881" y="3508"/>
                  </a:lnTo>
                  <a:lnTo>
                    <a:pt x="7927" y="3963"/>
                  </a:lnTo>
                  <a:lnTo>
                    <a:pt x="7927" y="3963"/>
                  </a:lnTo>
                  <a:lnTo>
                    <a:pt x="7927" y="4282"/>
                  </a:lnTo>
                  <a:lnTo>
                    <a:pt x="7972" y="4555"/>
                  </a:lnTo>
                  <a:lnTo>
                    <a:pt x="8063" y="4829"/>
                  </a:lnTo>
                  <a:lnTo>
                    <a:pt x="8154" y="5102"/>
                  </a:lnTo>
                  <a:lnTo>
                    <a:pt x="8291" y="5375"/>
                  </a:lnTo>
                  <a:lnTo>
                    <a:pt x="8428" y="5603"/>
                  </a:lnTo>
                  <a:lnTo>
                    <a:pt x="8792" y="6059"/>
                  </a:lnTo>
                  <a:lnTo>
                    <a:pt x="9248" y="6423"/>
                  </a:lnTo>
                  <a:lnTo>
                    <a:pt x="9475" y="6560"/>
                  </a:lnTo>
                  <a:lnTo>
                    <a:pt x="9749" y="6696"/>
                  </a:lnTo>
                  <a:lnTo>
                    <a:pt x="10022" y="6787"/>
                  </a:lnTo>
                  <a:lnTo>
                    <a:pt x="10295" y="6879"/>
                  </a:lnTo>
                  <a:lnTo>
                    <a:pt x="10569" y="6924"/>
                  </a:lnTo>
                  <a:lnTo>
                    <a:pt x="10887" y="6924"/>
                  </a:lnTo>
                  <a:lnTo>
                    <a:pt x="10887" y="6924"/>
                  </a:lnTo>
                  <a:lnTo>
                    <a:pt x="11206" y="6924"/>
                  </a:lnTo>
                  <a:lnTo>
                    <a:pt x="11480" y="6879"/>
                  </a:lnTo>
                  <a:lnTo>
                    <a:pt x="11799" y="6787"/>
                  </a:lnTo>
                  <a:lnTo>
                    <a:pt x="12026" y="6696"/>
                  </a:lnTo>
                  <a:lnTo>
                    <a:pt x="12300" y="6560"/>
                  </a:lnTo>
                  <a:lnTo>
                    <a:pt x="12573" y="6423"/>
                  </a:lnTo>
                  <a:lnTo>
                    <a:pt x="12983" y="6059"/>
                  </a:lnTo>
                  <a:lnTo>
                    <a:pt x="13347" y="5603"/>
                  </a:lnTo>
                  <a:lnTo>
                    <a:pt x="13484" y="5375"/>
                  </a:lnTo>
                  <a:lnTo>
                    <a:pt x="13621" y="5102"/>
                  </a:lnTo>
                  <a:lnTo>
                    <a:pt x="13712" y="4829"/>
                  </a:lnTo>
                  <a:lnTo>
                    <a:pt x="13803" y="4555"/>
                  </a:lnTo>
                  <a:lnTo>
                    <a:pt x="13848" y="4282"/>
                  </a:lnTo>
                  <a:lnTo>
                    <a:pt x="13848" y="3963"/>
                  </a:lnTo>
                  <a:lnTo>
                    <a:pt x="13848" y="3963"/>
                  </a:lnTo>
                  <a:lnTo>
                    <a:pt x="13803" y="3462"/>
                  </a:lnTo>
                  <a:lnTo>
                    <a:pt x="13712" y="2961"/>
                  </a:lnTo>
                  <a:lnTo>
                    <a:pt x="13530" y="2551"/>
                  </a:lnTo>
                  <a:lnTo>
                    <a:pt x="13256" y="2187"/>
                  </a:lnTo>
                  <a:lnTo>
                    <a:pt x="12983" y="1822"/>
                  </a:lnTo>
                  <a:lnTo>
                    <a:pt x="12618" y="1549"/>
                  </a:lnTo>
                  <a:lnTo>
                    <a:pt x="12254" y="1321"/>
                  </a:lnTo>
                  <a:lnTo>
                    <a:pt x="11844" y="1185"/>
                  </a:lnTo>
                  <a:lnTo>
                    <a:pt x="11434" y="1048"/>
                  </a:lnTo>
                  <a:lnTo>
                    <a:pt x="10979" y="1002"/>
                  </a:lnTo>
                  <a:lnTo>
                    <a:pt x="10569" y="1002"/>
                  </a:lnTo>
                  <a:lnTo>
                    <a:pt x="10113" y="1093"/>
                  </a:lnTo>
                  <a:lnTo>
                    <a:pt x="9703" y="1230"/>
                  </a:lnTo>
                  <a:lnTo>
                    <a:pt x="9293" y="1458"/>
                  </a:lnTo>
                  <a:lnTo>
                    <a:pt x="8883" y="1777"/>
                  </a:lnTo>
                  <a:lnTo>
                    <a:pt x="8564" y="2141"/>
                  </a:lnTo>
                  <a:lnTo>
                    <a:pt x="8564" y="2141"/>
                  </a:lnTo>
                  <a:lnTo>
                    <a:pt x="8337" y="1640"/>
                  </a:lnTo>
                  <a:lnTo>
                    <a:pt x="8063" y="1185"/>
                  </a:lnTo>
                  <a:lnTo>
                    <a:pt x="8063" y="1185"/>
                  </a:lnTo>
                  <a:lnTo>
                    <a:pt x="8564" y="775"/>
                  </a:lnTo>
                  <a:lnTo>
                    <a:pt x="9065" y="456"/>
                  </a:lnTo>
                  <a:lnTo>
                    <a:pt x="9612" y="228"/>
                  </a:lnTo>
                  <a:lnTo>
                    <a:pt x="10159" y="46"/>
                  </a:lnTo>
                  <a:lnTo>
                    <a:pt x="10705" y="0"/>
                  </a:lnTo>
                  <a:lnTo>
                    <a:pt x="11297" y="46"/>
                  </a:lnTo>
                  <a:lnTo>
                    <a:pt x="11844" y="137"/>
                  </a:lnTo>
                  <a:lnTo>
                    <a:pt x="12391" y="319"/>
                  </a:lnTo>
                  <a:lnTo>
                    <a:pt x="12892" y="547"/>
                  </a:lnTo>
                  <a:lnTo>
                    <a:pt x="13347" y="866"/>
                  </a:lnTo>
                  <a:lnTo>
                    <a:pt x="13757" y="1230"/>
                  </a:lnTo>
                  <a:lnTo>
                    <a:pt x="14122" y="1686"/>
                  </a:lnTo>
                  <a:lnTo>
                    <a:pt x="14441" y="2187"/>
                  </a:lnTo>
                  <a:lnTo>
                    <a:pt x="14668" y="2733"/>
                  </a:lnTo>
                  <a:lnTo>
                    <a:pt x="14805" y="3325"/>
                  </a:lnTo>
                  <a:lnTo>
                    <a:pt x="14851" y="3963"/>
                  </a:lnTo>
                  <a:lnTo>
                    <a:pt x="14851" y="3963"/>
                  </a:lnTo>
                  <a:lnTo>
                    <a:pt x="14851" y="4373"/>
                  </a:lnTo>
                  <a:lnTo>
                    <a:pt x="14759" y="4738"/>
                  </a:lnTo>
                  <a:lnTo>
                    <a:pt x="14668" y="5148"/>
                  </a:lnTo>
                  <a:lnTo>
                    <a:pt x="14532" y="5512"/>
                  </a:lnTo>
                  <a:lnTo>
                    <a:pt x="14395" y="5831"/>
                  </a:lnTo>
                  <a:lnTo>
                    <a:pt x="14167" y="6195"/>
                  </a:lnTo>
                  <a:lnTo>
                    <a:pt x="13940" y="6469"/>
                  </a:lnTo>
                  <a:lnTo>
                    <a:pt x="13712" y="6742"/>
                  </a:lnTo>
                  <a:lnTo>
                    <a:pt x="13393" y="7015"/>
                  </a:lnTo>
                  <a:lnTo>
                    <a:pt x="13120" y="7243"/>
                  </a:lnTo>
                  <a:lnTo>
                    <a:pt x="12801" y="7425"/>
                  </a:lnTo>
                  <a:lnTo>
                    <a:pt x="12436" y="7607"/>
                  </a:lnTo>
                  <a:lnTo>
                    <a:pt x="12072" y="7744"/>
                  </a:lnTo>
                  <a:lnTo>
                    <a:pt x="11707" y="7835"/>
                  </a:lnTo>
                  <a:lnTo>
                    <a:pt x="11297" y="7881"/>
                  </a:lnTo>
                  <a:lnTo>
                    <a:pt x="10887" y="7926"/>
                  </a:lnTo>
                  <a:lnTo>
                    <a:pt x="10887" y="7926"/>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833075" y="3512300"/>
              <a:ext cx="97975" cy="97950"/>
            </a:xfrm>
            <a:custGeom>
              <a:rect b="b" l="l" r="r" t="t"/>
              <a:pathLst>
                <a:path extrusionOk="0" fill="none" h="3918" w="3919">
                  <a:moveTo>
                    <a:pt x="3918" y="1959"/>
                  </a:moveTo>
                  <a:lnTo>
                    <a:pt x="3918" y="1959"/>
                  </a:lnTo>
                  <a:lnTo>
                    <a:pt x="3918" y="2369"/>
                  </a:lnTo>
                  <a:lnTo>
                    <a:pt x="3782" y="2734"/>
                  </a:lnTo>
                  <a:lnTo>
                    <a:pt x="3599" y="3052"/>
                  </a:lnTo>
                  <a:lnTo>
                    <a:pt x="3372" y="3371"/>
                  </a:lnTo>
                  <a:lnTo>
                    <a:pt x="3053" y="3599"/>
                  </a:lnTo>
                  <a:lnTo>
                    <a:pt x="2734" y="3781"/>
                  </a:lnTo>
                  <a:lnTo>
                    <a:pt x="2370" y="3918"/>
                  </a:lnTo>
                  <a:lnTo>
                    <a:pt x="1960" y="3918"/>
                  </a:lnTo>
                  <a:lnTo>
                    <a:pt x="1960" y="3918"/>
                  </a:lnTo>
                  <a:lnTo>
                    <a:pt x="1504" y="3872"/>
                  </a:lnTo>
                  <a:lnTo>
                    <a:pt x="1094" y="3736"/>
                  </a:lnTo>
                  <a:lnTo>
                    <a:pt x="775" y="3554"/>
                  </a:lnTo>
                  <a:lnTo>
                    <a:pt x="502" y="3280"/>
                  </a:lnTo>
                  <a:lnTo>
                    <a:pt x="274" y="3007"/>
                  </a:lnTo>
                  <a:lnTo>
                    <a:pt x="92" y="2688"/>
                  </a:lnTo>
                  <a:lnTo>
                    <a:pt x="1" y="2324"/>
                  </a:lnTo>
                  <a:lnTo>
                    <a:pt x="1" y="1959"/>
                  </a:lnTo>
                  <a:lnTo>
                    <a:pt x="1" y="1595"/>
                  </a:lnTo>
                  <a:lnTo>
                    <a:pt x="92" y="1230"/>
                  </a:lnTo>
                  <a:lnTo>
                    <a:pt x="274" y="911"/>
                  </a:lnTo>
                  <a:lnTo>
                    <a:pt x="502" y="638"/>
                  </a:lnTo>
                  <a:lnTo>
                    <a:pt x="775" y="365"/>
                  </a:lnTo>
                  <a:lnTo>
                    <a:pt x="1094" y="183"/>
                  </a:lnTo>
                  <a:lnTo>
                    <a:pt x="1504" y="46"/>
                  </a:lnTo>
                  <a:lnTo>
                    <a:pt x="1960" y="0"/>
                  </a:lnTo>
                  <a:lnTo>
                    <a:pt x="1960" y="0"/>
                  </a:lnTo>
                  <a:lnTo>
                    <a:pt x="2370" y="0"/>
                  </a:lnTo>
                  <a:lnTo>
                    <a:pt x="2734" y="137"/>
                  </a:lnTo>
                  <a:lnTo>
                    <a:pt x="3053" y="319"/>
                  </a:lnTo>
                  <a:lnTo>
                    <a:pt x="3372" y="547"/>
                  </a:lnTo>
                  <a:lnTo>
                    <a:pt x="3599" y="866"/>
                  </a:lnTo>
                  <a:lnTo>
                    <a:pt x="3782" y="1185"/>
                  </a:lnTo>
                  <a:lnTo>
                    <a:pt x="3918" y="1549"/>
                  </a:lnTo>
                  <a:lnTo>
                    <a:pt x="3918" y="1959"/>
                  </a:lnTo>
                  <a:lnTo>
                    <a:pt x="3918" y="1959"/>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6006175" y="3512300"/>
              <a:ext cx="97975" cy="97950"/>
            </a:xfrm>
            <a:custGeom>
              <a:rect b="b" l="l" r="r" t="t"/>
              <a:pathLst>
                <a:path extrusionOk="0" fill="none" h="3918" w="3919">
                  <a:moveTo>
                    <a:pt x="1" y="1959"/>
                  </a:moveTo>
                  <a:lnTo>
                    <a:pt x="1" y="1959"/>
                  </a:lnTo>
                  <a:lnTo>
                    <a:pt x="46" y="1549"/>
                  </a:lnTo>
                  <a:lnTo>
                    <a:pt x="137" y="1185"/>
                  </a:lnTo>
                  <a:lnTo>
                    <a:pt x="320" y="866"/>
                  </a:lnTo>
                  <a:lnTo>
                    <a:pt x="547" y="547"/>
                  </a:lnTo>
                  <a:lnTo>
                    <a:pt x="866" y="319"/>
                  </a:lnTo>
                  <a:lnTo>
                    <a:pt x="1185" y="137"/>
                  </a:lnTo>
                  <a:lnTo>
                    <a:pt x="1550" y="0"/>
                  </a:lnTo>
                  <a:lnTo>
                    <a:pt x="1959" y="0"/>
                  </a:lnTo>
                  <a:lnTo>
                    <a:pt x="1959" y="0"/>
                  </a:lnTo>
                  <a:lnTo>
                    <a:pt x="2415" y="46"/>
                  </a:lnTo>
                  <a:lnTo>
                    <a:pt x="2825" y="183"/>
                  </a:lnTo>
                  <a:lnTo>
                    <a:pt x="3144" y="365"/>
                  </a:lnTo>
                  <a:lnTo>
                    <a:pt x="3463" y="638"/>
                  </a:lnTo>
                  <a:lnTo>
                    <a:pt x="3645" y="911"/>
                  </a:lnTo>
                  <a:lnTo>
                    <a:pt x="3827" y="1230"/>
                  </a:lnTo>
                  <a:lnTo>
                    <a:pt x="3918" y="1595"/>
                  </a:lnTo>
                  <a:lnTo>
                    <a:pt x="3918" y="1959"/>
                  </a:lnTo>
                  <a:lnTo>
                    <a:pt x="3918" y="2324"/>
                  </a:lnTo>
                  <a:lnTo>
                    <a:pt x="3827" y="2688"/>
                  </a:lnTo>
                  <a:lnTo>
                    <a:pt x="3645" y="3007"/>
                  </a:lnTo>
                  <a:lnTo>
                    <a:pt x="3463" y="3280"/>
                  </a:lnTo>
                  <a:lnTo>
                    <a:pt x="3144" y="3554"/>
                  </a:lnTo>
                  <a:lnTo>
                    <a:pt x="2825" y="3736"/>
                  </a:lnTo>
                  <a:lnTo>
                    <a:pt x="2415" y="3872"/>
                  </a:lnTo>
                  <a:lnTo>
                    <a:pt x="1959" y="3918"/>
                  </a:lnTo>
                  <a:lnTo>
                    <a:pt x="1959" y="3918"/>
                  </a:lnTo>
                  <a:lnTo>
                    <a:pt x="1550" y="3918"/>
                  </a:lnTo>
                  <a:lnTo>
                    <a:pt x="1185" y="3781"/>
                  </a:lnTo>
                  <a:lnTo>
                    <a:pt x="866" y="3599"/>
                  </a:lnTo>
                  <a:lnTo>
                    <a:pt x="547" y="3371"/>
                  </a:lnTo>
                  <a:lnTo>
                    <a:pt x="320" y="3052"/>
                  </a:lnTo>
                  <a:lnTo>
                    <a:pt x="137" y="2734"/>
                  </a:lnTo>
                  <a:lnTo>
                    <a:pt x="46" y="2369"/>
                  </a:lnTo>
                  <a:lnTo>
                    <a:pt x="1" y="1959"/>
                  </a:lnTo>
                  <a:lnTo>
                    <a:pt x="1" y="1959"/>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6006175" y="3561275"/>
              <a:ext cx="25" cy="25"/>
            </a:xfrm>
            <a:custGeom>
              <a:rect b="b" l="l" r="r" t="t"/>
              <a:pathLst>
                <a:path extrusionOk="0" fill="none" h="1" w="1">
                  <a:moveTo>
                    <a:pt x="1" y="0"/>
                  </a:moveTo>
                  <a:lnTo>
                    <a:pt x="1"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1"/>
          <p:cNvGrpSpPr/>
          <p:nvPr/>
        </p:nvGrpSpPr>
        <p:grpSpPr>
          <a:xfrm rot="10800000">
            <a:off x="-1418535" y="3950679"/>
            <a:ext cx="2618424" cy="2604287"/>
            <a:chOff x="5101975" y="1229000"/>
            <a:chExt cx="421375" cy="419100"/>
          </a:xfrm>
        </p:grpSpPr>
        <p:sp>
          <p:nvSpPr>
            <p:cNvPr id="238" name="Google Shape;238;p21"/>
            <p:cNvSpPr/>
            <p:nvPr/>
          </p:nvSpPr>
          <p:spPr>
            <a:xfrm>
              <a:off x="5152075" y="1377050"/>
              <a:ext cx="223225" cy="220950"/>
            </a:xfrm>
            <a:custGeom>
              <a:rect b="b" l="l" r="r" t="t"/>
              <a:pathLst>
                <a:path extrusionOk="0" h="8838" w="8929">
                  <a:moveTo>
                    <a:pt x="4465" y="957"/>
                  </a:moveTo>
                  <a:lnTo>
                    <a:pt x="5011" y="1002"/>
                  </a:lnTo>
                  <a:lnTo>
                    <a:pt x="5558" y="1139"/>
                  </a:lnTo>
                  <a:lnTo>
                    <a:pt x="6059" y="1367"/>
                  </a:lnTo>
                  <a:lnTo>
                    <a:pt x="6514" y="1640"/>
                  </a:lnTo>
                  <a:lnTo>
                    <a:pt x="5102" y="3098"/>
                  </a:lnTo>
                  <a:lnTo>
                    <a:pt x="4783" y="3007"/>
                  </a:lnTo>
                  <a:lnTo>
                    <a:pt x="4465" y="2961"/>
                  </a:lnTo>
                  <a:lnTo>
                    <a:pt x="4146" y="3007"/>
                  </a:lnTo>
                  <a:lnTo>
                    <a:pt x="3827" y="3098"/>
                  </a:lnTo>
                  <a:lnTo>
                    <a:pt x="2369" y="1640"/>
                  </a:lnTo>
                  <a:lnTo>
                    <a:pt x="2870" y="1367"/>
                  </a:lnTo>
                  <a:lnTo>
                    <a:pt x="3371" y="1139"/>
                  </a:lnTo>
                  <a:lnTo>
                    <a:pt x="3918" y="1002"/>
                  </a:lnTo>
                  <a:lnTo>
                    <a:pt x="4465" y="957"/>
                  </a:lnTo>
                  <a:close/>
                  <a:moveTo>
                    <a:pt x="4465" y="3918"/>
                  </a:moveTo>
                  <a:lnTo>
                    <a:pt x="4647" y="3963"/>
                  </a:lnTo>
                  <a:lnTo>
                    <a:pt x="4829" y="4100"/>
                  </a:lnTo>
                  <a:lnTo>
                    <a:pt x="4920" y="4237"/>
                  </a:lnTo>
                  <a:lnTo>
                    <a:pt x="4966" y="4419"/>
                  </a:lnTo>
                  <a:lnTo>
                    <a:pt x="4920" y="4601"/>
                  </a:lnTo>
                  <a:lnTo>
                    <a:pt x="4829" y="4783"/>
                  </a:lnTo>
                  <a:lnTo>
                    <a:pt x="4647" y="4920"/>
                  </a:lnTo>
                  <a:lnTo>
                    <a:pt x="4419" y="4920"/>
                  </a:lnTo>
                  <a:lnTo>
                    <a:pt x="4282" y="4874"/>
                  </a:lnTo>
                  <a:lnTo>
                    <a:pt x="4100" y="4783"/>
                  </a:lnTo>
                  <a:lnTo>
                    <a:pt x="4009" y="4647"/>
                  </a:lnTo>
                  <a:lnTo>
                    <a:pt x="3964" y="4464"/>
                  </a:lnTo>
                  <a:lnTo>
                    <a:pt x="4009" y="4282"/>
                  </a:lnTo>
                  <a:lnTo>
                    <a:pt x="4100" y="4100"/>
                  </a:lnTo>
                  <a:lnTo>
                    <a:pt x="4282" y="3963"/>
                  </a:lnTo>
                  <a:lnTo>
                    <a:pt x="4465" y="3918"/>
                  </a:lnTo>
                  <a:close/>
                  <a:moveTo>
                    <a:pt x="1686" y="2369"/>
                  </a:moveTo>
                  <a:lnTo>
                    <a:pt x="3144" y="3781"/>
                  </a:lnTo>
                  <a:lnTo>
                    <a:pt x="3007" y="4100"/>
                  </a:lnTo>
                  <a:lnTo>
                    <a:pt x="2961" y="4419"/>
                  </a:lnTo>
                  <a:lnTo>
                    <a:pt x="3007" y="4738"/>
                  </a:lnTo>
                  <a:lnTo>
                    <a:pt x="3144" y="5057"/>
                  </a:lnTo>
                  <a:lnTo>
                    <a:pt x="1686" y="6514"/>
                  </a:lnTo>
                  <a:lnTo>
                    <a:pt x="1413" y="6013"/>
                  </a:lnTo>
                  <a:lnTo>
                    <a:pt x="1185" y="5512"/>
                  </a:lnTo>
                  <a:lnTo>
                    <a:pt x="1048" y="4965"/>
                  </a:lnTo>
                  <a:lnTo>
                    <a:pt x="1003" y="4419"/>
                  </a:lnTo>
                  <a:lnTo>
                    <a:pt x="1048" y="3872"/>
                  </a:lnTo>
                  <a:lnTo>
                    <a:pt x="1185" y="3371"/>
                  </a:lnTo>
                  <a:lnTo>
                    <a:pt x="1367" y="2825"/>
                  </a:lnTo>
                  <a:lnTo>
                    <a:pt x="1686" y="2369"/>
                  </a:lnTo>
                  <a:close/>
                  <a:moveTo>
                    <a:pt x="7243" y="2369"/>
                  </a:moveTo>
                  <a:lnTo>
                    <a:pt x="7517" y="2825"/>
                  </a:lnTo>
                  <a:lnTo>
                    <a:pt x="7744" y="3326"/>
                  </a:lnTo>
                  <a:lnTo>
                    <a:pt x="7881" y="3872"/>
                  </a:lnTo>
                  <a:lnTo>
                    <a:pt x="7927" y="4419"/>
                  </a:lnTo>
                  <a:lnTo>
                    <a:pt x="7881" y="4965"/>
                  </a:lnTo>
                  <a:lnTo>
                    <a:pt x="7744" y="5512"/>
                  </a:lnTo>
                  <a:lnTo>
                    <a:pt x="7517" y="6013"/>
                  </a:lnTo>
                  <a:lnTo>
                    <a:pt x="7243" y="6514"/>
                  </a:lnTo>
                  <a:lnTo>
                    <a:pt x="5786" y="5057"/>
                  </a:lnTo>
                  <a:lnTo>
                    <a:pt x="5922" y="4738"/>
                  </a:lnTo>
                  <a:lnTo>
                    <a:pt x="5922" y="4419"/>
                  </a:lnTo>
                  <a:lnTo>
                    <a:pt x="5922" y="4100"/>
                  </a:lnTo>
                  <a:lnTo>
                    <a:pt x="5786" y="3781"/>
                  </a:lnTo>
                  <a:lnTo>
                    <a:pt x="7243" y="2369"/>
                  </a:lnTo>
                  <a:close/>
                  <a:moveTo>
                    <a:pt x="5102" y="5785"/>
                  </a:moveTo>
                  <a:lnTo>
                    <a:pt x="6514" y="7198"/>
                  </a:lnTo>
                  <a:lnTo>
                    <a:pt x="6059" y="7516"/>
                  </a:lnTo>
                  <a:lnTo>
                    <a:pt x="5558" y="7699"/>
                  </a:lnTo>
                  <a:lnTo>
                    <a:pt x="5011" y="7835"/>
                  </a:lnTo>
                  <a:lnTo>
                    <a:pt x="4465" y="7881"/>
                  </a:lnTo>
                  <a:lnTo>
                    <a:pt x="3918" y="7835"/>
                  </a:lnTo>
                  <a:lnTo>
                    <a:pt x="3371" y="7699"/>
                  </a:lnTo>
                  <a:lnTo>
                    <a:pt x="2870" y="7516"/>
                  </a:lnTo>
                  <a:lnTo>
                    <a:pt x="2369" y="7198"/>
                  </a:lnTo>
                  <a:lnTo>
                    <a:pt x="3827" y="5785"/>
                  </a:lnTo>
                  <a:lnTo>
                    <a:pt x="4146" y="5877"/>
                  </a:lnTo>
                  <a:lnTo>
                    <a:pt x="4465" y="5922"/>
                  </a:lnTo>
                  <a:lnTo>
                    <a:pt x="4783" y="5877"/>
                  </a:lnTo>
                  <a:lnTo>
                    <a:pt x="5102" y="5785"/>
                  </a:lnTo>
                  <a:close/>
                  <a:moveTo>
                    <a:pt x="4009" y="0"/>
                  </a:move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5152075" y="1377050"/>
              <a:ext cx="223225" cy="220950"/>
            </a:xfrm>
            <a:custGeom>
              <a:rect b="b" l="l" r="r" t="t"/>
              <a:pathLst>
                <a:path extrusionOk="0" fill="none" h="8838" w="8929">
                  <a:moveTo>
                    <a:pt x="4465" y="0"/>
                  </a:moveTo>
                  <a:lnTo>
                    <a:pt x="4465" y="0"/>
                  </a:lnTo>
                  <a:lnTo>
                    <a:pt x="4009" y="0"/>
                  </a:ln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46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lnTo>
                    <a:pt x="4465" y="0"/>
                  </a:lnTo>
                  <a:lnTo>
                    <a:pt x="4465"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5211300" y="1400950"/>
              <a:ext cx="103650" cy="53550"/>
            </a:xfrm>
            <a:custGeom>
              <a:rect b="b" l="l" r="r" t="t"/>
              <a:pathLst>
                <a:path extrusionOk="0" fill="none" h="2142" w="4146">
                  <a:moveTo>
                    <a:pt x="4145" y="684"/>
                  </a:moveTo>
                  <a:lnTo>
                    <a:pt x="2733" y="2142"/>
                  </a:lnTo>
                  <a:lnTo>
                    <a:pt x="2733" y="2142"/>
                  </a:lnTo>
                  <a:lnTo>
                    <a:pt x="2414" y="2051"/>
                  </a:lnTo>
                  <a:lnTo>
                    <a:pt x="2096" y="2005"/>
                  </a:lnTo>
                  <a:lnTo>
                    <a:pt x="1777" y="2051"/>
                  </a:lnTo>
                  <a:lnTo>
                    <a:pt x="1458" y="2142"/>
                  </a:lnTo>
                  <a:lnTo>
                    <a:pt x="0" y="684"/>
                  </a:lnTo>
                  <a:lnTo>
                    <a:pt x="0" y="684"/>
                  </a:lnTo>
                  <a:lnTo>
                    <a:pt x="501" y="411"/>
                  </a:lnTo>
                  <a:lnTo>
                    <a:pt x="1002" y="183"/>
                  </a:lnTo>
                  <a:lnTo>
                    <a:pt x="1549" y="46"/>
                  </a:lnTo>
                  <a:lnTo>
                    <a:pt x="2096" y="1"/>
                  </a:lnTo>
                  <a:lnTo>
                    <a:pt x="2642" y="46"/>
                  </a:lnTo>
                  <a:lnTo>
                    <a:pt x="3189" y="183"/>
                  </a:lnTo>
                  <a:lnTo>
                    <a:pt x="3690" y="411"/>
                  </a:lnTo>
                  <a:lnTo>
                    <a:pt x="4145" y="684"/>
                  </a:lnTo>
                  <a:lnTo>
                    <a:pt x="4145" y="684"/>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251150" y="1474975"/>
              <a:ext cx="25075" cy="25075"/>
            </a:xfrm>
            <a:custGeom>
              <a:rect b="b" l="l" r="r" t="t"/>
              <a:pathLst>
                <a:path extrusionOk="0" fill="none" h="1003" w="1003">
                  <a:moveTo>
                    <a:pt x="137" y="183"/>
                  </a:moveTo>
                  <a:lnTo>
                    <a:pt x="137" y="183"/>
                  </a:lnTo>
                  <a:lnTo>
                    <a:pt x="319" y="46"/>
                  </a:lnTo>
                  <a:lnTo>
                    <a:pt x="502" y="1"/>
                  </a:lnTo>
                  <a:lnTo>
                    <a:pt x="684" y="46"/>
                  </a:lnTo>
                  <a:lnTo>
                    <a:pt x="866" y="183"/>
                  </a:lnTo>
                  <a:lnTo>
                    <a:pt x="866" y="183"/>
                  </a:lnTo>
                  <a:lnTo>
                    <a:pt x="957" y="320"/>
                  </a:lnTo>
                  <a:lnTo>
                    <a:pt x="1003" y="502"/>
                  </a:lnTo>
                  <a:lnTo>
                    <a:pt x="957" y="684"/>
                  </a:lnTo>
                  <a:lnTo>
                    <a:pt x="866" y="866"/>
                  </a:lnTo>
                  <a:lnTo>
                    <a:pt x="866" y="866"/>
                  </a:lnTo>
                  <a:lnTo>
                    <a:pt x="684" y="1003"/>
                  </a:lnTo>
                  <a:lnTo>
                    <a:pt x="456" y="1003"/>
                  </a:lnTo>
                  <a:lnTo>
                    <a:pt x="319" y="957"/>
                  </a:lnTo>
                  <a:lnTo>
                    <a:pt x="137" y="866"/>
                  </a:lnTo>
                  <a:lnTo>
                    <a:pt x="46" y="730"/>
                  </a:lnTo>
                  <a:lnTo>
                    <a:pt x="1" y="547"/>
                  </a:lnTo>
                  <a:lnTo>
                    <a:pt x="46" y="365"/>
                  </a:lnTo>
                  <a:lnTo>
                    <a:pt x="137" y="183"/>
                  </a:lnTo>
                  <a:lnTo>
                    <a:pt x="137" y="183"/>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177125" y="1436275"/>
              <a:ext cx="53550" cy="103650"/>
            </a:xfrm>
            <a:custGeom>
              <a:rect b="b" l="l" r="r" t="t"/>
              <a:pathLst>
                <a:path extrusionOk="0" fill="none" h="4146" w="2142">
                  <a:moveTo>
                    <a:pt x="684" y="0"/>
                  </a:moveTo>
                  <a:lnTo>
                    <a:pt x="2142" y="1412"/>
                  </a:lnTo>
                  <a:lnTo>
                    <a:pt x="2142" y="1412"/>
                  </a:lnTo>
                  <a:lnTo>
                    <a:pt x="2005" y="1731"/>
                  </a:lnTo>
                  <a:lnTo>
                    <a:pt x="1959" y="2050"/>
                  </a:lnTo>
                  <a:lnTo>
                    <a:pt x="2005" y="2369"/>
                  </a:lnTo>
                  <a:lnTo>
                    <a:pt x="2142" y="2688"/>
                  </a:lnTo>
                  <a:lnTo>
                    <a:pt x="684" y="4145"/>
                  </a:lnTo>
                  <a:lnTo>
                    <a:pt x="684" y="4145"/>
                  </a:lnTo>
                  <a:lnTo>
                    <a:pt x="411" y="3644"/>
                  </a:lnTo>
                  <a:lnTo>
                    <a:pt x="183" y="3143"/>
                  </a:lnTo>
                  <a:lnTo>
                    <a:pt x="46" y="2596"/>
                  </a:lnTo>
                  <a:lnTo>
                    <a:pt x="1" y="2050"/>
                  </a:lnTo>
                  <a:lnTo>
                    <a:pt x="46" y="1503"/>
                  </a:lnTo>
                  <a:lnTo>
                    <a:pt x="183" y="1002"/>
                  </a:lnTo>
                  <a:lnTo>
                    <a:pt x="365" y="456"/>
                  </a:lnTo>
                  <a:lnTo>
                    <a:pt x="684" y="0"/>
                  </a:lnTo>
                  <a:lnTo>
                    <a:pt x="684"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5211300" y="1521675"/>
              <a:ext cx="103650" cy="52400"/>
            </a:xfrm>
            <a:custGeom>
              <a:rect b="b" l="l" r="r" t="t"/>
              <a:pathLst>
                <a:path extrusionOk="0" fill="none" h="2096" w="4146">
                  <a:moveTo>
                    <a:pt x="0" y="1413"/>
                  </a:moveTo>
                  <a:lnTo>
                    <a:pt x="1458" y="0"/>
                  </a:lnTo>
                  <a:lnTo>
                    <a:pt x="1458" y="0"/>
                  </a:lnTo>
                  <a:lnTo>
                    <a:pt x="1777" y="92"/>
                  </a:lnTo>
                  <a:lnTo>
                    <a:pt x="2096" y="137"/>
                  </a:lnTo>
                  <a:lnTo>
                    <a:pt x="2414" y="92"/>
                  </a:lnTo>
                  <a:lnTo>
                    <a:pt x="2733" y="0"/>
                  </a:lnTo>
                  <a:lnTo>
                    <a:pt x="4145" y="1413"/>
                  </a:lnTo>
                  <a:lnTo>
                    <a:pt x="4145" y="1413"/>
                  </a:lnTo>
                  <a:lnTo>
                    <a:pt x="3690" y="1731"/>
                  </a:lnTo>
                  <a:lnTo>
                    <a:pt x="3189" y="1914"/>
                  </a:lnTo>
                  <a:lnTo>
                    <a:pt x="2642" y="2050"/>
                  </a:lnTo>
                  <a:lnTo>
                    <a:pt x="2096" y="2096"/>
                  </a:lnTo>
                  <a:lnTo>
                    <a:pt x="1549" y="2050"/>
                  </a:lnTo>
                  <a:lnTo>
                    <a:pt x="1002" y="1914"/>
                  </a:lnTo>
                  <a:lnTo>
                    <a:pt x="501" y="1731"/>
                  </a:lnTo>
                  <a:lnTo>
                    <a:pt x="0" y="1413"/>
                  </a:lnTo>
                  <a:lnTo>
                    <a:pt x="0" y="1413"/>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5296700" y="1436275"/>
              <a:ext cx="53550" cy="103650"/>
            </a:xfrm>
            <a:custGeom>
              <a:rect b="b" l="l" r="r" t="t"/>
              <a:pathLst>
                <a:path extrusionOk="0" fill="none" h="4146" w="2142">
                  <a:moveTo>
                    <a:pt x="1458" y="4145"/>
                  </a:moveTo>
                  <a:lnTo>
                    <a:pt x="1" y="2688"/>
                  </a:lnTo>
                  <a:lnTo>
                    <a:pt x="1" y="2688"/>
                  </a:lnTo>
                  <a:lnTo>
                    <a:pt x="137" y="2369"/>
                  </a:lnTo>
                  <a:lnTo>
                    <a:pt x="137" y="2050"/>
                  </a:lnTo>
                  <a:lnTo>
                    <a:pt x="137" y="1731"/>
                  </a:lnTo>
                  <a:lnTo>
                    <a:pt x="1" y="1412"/>
                  </a:lnTo>
                  <a:lnTo>
                    <a:pt x="1458" y="0"/>
                  </a:lnTo>
                  <a:lnTo>
                    <a:pt x="1458" y="0"/>
                  </a:lnTo>
                  <a:lnTo>
                    <a:pt x="1732" y="456"/>
                  </a:lnTo>
                  <a:lnTo>
                    <a:pt x="1959" y="957"/>
                  </a:lnTo>
                  <a:lnTo>
                    <a:pt x="2096" y="1503"/>
                  </a:lnTo>
                  <a:lnTo>
                    <a:pt x="2142" y="2050"/>
                  </a:lnTo>
                  <a:lnTo>
                    <a:pt x="2096" y="2596"/>
                  </a:lnTo>
                  <a:lnTo>
                    <a:pt x="1959" y="3143"/>
                  </a:lnTo>
                  <a:lnTo>
                    <a:pt x="1732" y="3644"/>
                  </a:lnTo>
                  <a:lnTo>
                    <a:pt x="1458" y="4145"/>
                  </a:lnTo>
                  <a:lnTo>
                    <a:pt x="1458" y="4145"/>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333150" y="1539900"/>
              <a:ext cx="25" cy="25"/>
            </a:xfrm>
            <a:custGeom>
              <a:rect b="b" l="l" r="r" t="t"/>
              <a:pathLst>
                <a:path extrusionOk="0" fill="none" h="1" w="1">
                  <a:moveTo>
                    <a:pt x="0" y="0"/>
                  </a:moveTo>
                  <a:lnTo>
                    <a:pt x="0"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101975" y="1229000"/>
              <a:ext cx="421375" cy="419100"/>
            </a:xfrm>
            <a:custGeom>
              <a:rect b="b" l="l" r="r" t="t"/>
              <a:pathLst>
                <a:path extrusionOk="0" h="16764" w="16855">
                  <a:moveTo>
                    <a:pt x="13894" y="957"/>
                  </a:moveTo>
                  <a:lnTo>
                    <a:pt x="14258" y="1003"/>
                  </a:lnTo>
                  <a:lnTo>
                    <a:pt x="14668" y="1139"/>
                  </a:lnTo>
                  <a:lnTo>
                    <a:pt x="14987" y="1322"/>
                  </a:lnTo>
                  <a:lnTo>
                    <a:pt x="15260" y="1549"/>
                  </a:lnTo>
                  <a:lnTo>
                    <a:pt x="15534" y="1823"/>
                  </a:lnTo>
                  <a:lnTo>
                    <a:pt x="15716" y="2187"/>
                  </a:lnTo>
                  <a:lnTo>
                    <a:pt x="15807" y="2551"/>
                  </a:lnTo>
                  <a:lnTo>
                    <a:pt x="15852" y="2916"/>
                  </a:lnTo>
                  <a:lnTo>
                    <a:pt x="14395" y="2916"/>
                  </a:lnTo>
                  <a:lnTo>
                    <a:pt x="14395" y="1959"/>
                  </a:lnTo>
                  <a:lnTo>
                    <a:pt x="13393" y="1959"/>
                  </a:lnTo>
                  <a:lnTo>
                    <a:pt x="13393" y="2916"/>
                  </a:lnTo>
                  <a:lnTo>
                    <a:pt x="11889" y="2916"/>
                  </a:lnTo>
                  <a:lnTo>
                    <a:pt x="11935" y="2551"/>
                  </a:lnTo>
                  <a:lnTo>
                    <a:pt x="12072" y="2187"/>
                  </a:lnTo>
                  <a:lnTo>
                    <a:pt x="12254" y="1823"/>
                  </a:lnTo>
                  <a:lnTo>
                    <a:pt x="12482" y="1549"/>
                  </a:lnTo>
                  <a:lnTo>
                    <a:pt x="12755" y="1322"/>
                  </a:lnTo>
                  <a:lnTo>
                    <a:pt x="13119" y="1139"/>
                  </a:lnTo>
                  <a:lnTo>
                    <a:pt x="13484" y="1003"/>
                  </a:lnTo>
                  <a:lnTo>
                    <a:pt x="13894" y="957"/>
                  </a:lnTo>
                  <a:close/>
                  <a:moveTo>
                    <a:pt x="15579" y="3918"/>
                  </a:moveTo>
                  <a:lnTo>
                    <a:pt x="15442" y="4146"/>
                  </a:lnTo>
                  <a:lnTo>
                    <a:pt x="15260" y="4374"/>
                  </a:lnTo>
                  <a:lnTo>
                    <a:pt x="15078" y="4510"/>
                  </a:lnTo>
                  <a:lnTo>
                    <a:pt x="14850" y="4647"/>
                  </a:lnTo>
                  <a:lnTo>
                    <a:pt x="14622" y="4784"/>
                  </a:lnTo>
                  <a:lnTo>
                    <a:pt x="14395" y="4829"/>
                  </a:lnTo>
                  <a:lnTo>
                    <a:pt x="14121" y="4875"/>
                  </a:lnTo>
                  <a:lnTo>
                    <a:pt x="13894" y="4920"/>
                  </a:lnTo>
                  <a:lnTo>
                    <a:pt x="13620" y="4875"/>
                  </a:lnTo>
                  <a:lnTo>
                    <a:pt x="13393" y="4829"/>
                  </a:lnTo>
                  <a:lnTo>
                    <a:pt x="13165" y="4784"/>
                  </a:lnTo>
                  <a:lnTo>
                    <a:pt x="12937" y="4647"/>
                  </a:lnTo>
                  <a:lnTo>
                    <a:pt x="12709" y="4510"/>
                  </a:lnTo>
                  <a:lnTo>
                    <a:pt x="12482" y="4374"/>
                  </a:lnTo>
                  <a:lnTo>
                    <a:pt x="12345" y="4146"/>
                  </a:lnTo>
                  <a:lnTo>
                    <a:pt x="12163" y="3918"/>
                  </a:lnTo>
                  <a:close/>
                  <a:moveTo>
                    <a:pt x="6469" y="4920"/>
                  </a:moveTo>
                  <a:lnTo>
                    <a:pt x="6970" y="4966"/>
                  </a:lnTo>
                  <a:lnTo>
                    <a:pt x="7516" y="5011"/>
                  </a:lnTo>
                  <a:lnTo>
                    <a:pt x="8017" y="5148"/>
                  </a:lnTo>
                  <a:lnTo>
                    <a:pt x="8518" y="5330"/>
                  </a:lnTo>
                  <a:lnTo>
                    <a:pt x="8974" y="5558"/>
                  </a:lnTo>
                  <a:lnTo>
                    <a:pt x="9475" y="5831"/>
                  </a:lnTo>
                  <a:lnTo>
                    <a:pt x="9885" y="6150"/>
                  </a:lnTo>
                  <a:lnTo>
                    <a:pt x="10295" y="6514"/>
                  </a:lnTo>
                  <a:lnTo>
                    <a:pt x="10705" y="6924"/>
                  </a:lnTo>
                  <a:lnTo>
                    <a:pt x="11024" y="7380"/>
                  </a:lnTo>
                  <a:lnTo>
                    <a:pt x="11297" y="7836"/>
                  </a:lnTo>
                  <a:lnTo>
                    <a:pt x="11525" y="8291"/>
                  </a:lnTo>
                  <a:lnTo>
                    <a:pt x="11662" y="8792"/>
                  </a:lnTo>
                  <a:lnTo>
                    <a:pt x="11798" y="9293"/>
                  </a:lnTo>
                  <a:lnTo>
                    <a:pt x="11889" y="9840"/>
                  </a:lnTo>
                  <a:lnTo>
                    <a:pt x="11889" y="10341"/>
                  </a:lnTo>
                  <a:lnTo>
                    <a:pt x="11889" y="10887"/>
                  </a:lnTo>
                  <a:lnTo>
                    <a:pt x="11798" y="11389"/>
                  </a:lnTo>
                  <a:lnTo>
                    <a:pt x="11662" y="11890"/>
                  </a:lnTo>
                  <a:lnTo>
                    <a:pt x="11525" y="12391"/>
                  </a:lnTo>
                  <a:lnTo>
                    <a:pt x="11297" y="12892"/>
                  </a:lnTo>
                  <a:lnTo>
                    <a:pt x="11024" y="13347"/>
                  </a:lnTo>
                  <a:lnTo>
                    <a:pt x="10705" y="13803"/>
                  </a:lnTo>
                  <a:lnTo>
                    <a:pt x="10295" y="14213"/>
                  </a:lnTo>
                  <a:lnTo>
                    <a:pt x="9885" y="14577"/>
                  </a:lnTo>
                  <a:lnTo>
                    <a:pt x="9475" y="14896"/>
                  </a:lnTo>
                  <a:lnTo>
                    <a:pt x="8974" y="15169"/>
                  </a:lnTo>
                  <a:lnTo>
                    <a:pt x="8518" y="15397"/>
                  </a:lnTo>
                  <a:lnTo>
                    <a:pt x="8017" y="15579"/>
                  </a:lnTo>
                  <a:lnTo>
                    <a:pt x="7516" y="15670"/>
                  </a:lnTo>
                  <a:lnTo>
                    <a:pt x="6970" y="15762"/>
                  </a:lnTo>
                  <a:lnTo>
                    <a:pt x="6469" y="15807"/>
                  </a:lnTo>
                  <a:lnTo>
                    <a:pt x="5968" y="15762"/>
                  </a:lnTo>
                  <a:lnTo>
                    <a:pt x="5421" y="15670"/>
                  </a:lnTo>
                  <a:lnTo>
                    <a:pt x="4920" y="15579"/>
                  </a:lnTo>
                  <a:lnTo>
                    <a:pt x="4419" y="15397"/>
                  </a:lnTo>
                  <a:lnTo>
                    <a:pt x="3918" y="15169"/>
                  </a:lnTo>
                  <a:lnTo>
                    <a:pt x="3462" y="14896"/>
                  </a:lnTo>
                  <a:lnTo>
                    <a:pt x="3052" y="14577"/>
                  </a:lnTo>
                  <a:lnTo>
                    <a:pt x="2642" y="14213"/>
                  </a:lnTo>
                  <a:lnTo>
                    <a:pt x="2232" y="13803"/>
                  </a:lnTo>
                  <a:lnTo>
                    <a:pt x="1913" y="13347"/>
                  </a:lnTo>
                  <a:lnTo>
                    <a:pt x="1640" y="12892"/>
                  </a:lnTo>
                  <a:lnTo>
                    <a:pt x="1412" y="12391"/>
                  </a:lnTo>
                  <a:lnTo>
                    <a:pt x="1276" y="11890"/>
                  </a:lnTo>
                  <a:lnTo>
                    <a:pt x="1139" y="11389"/>
                  </a:lnTo>
                  <a:lnTo>
                    <a:pt x="1048" y="10887"/>
                  </a:lnTo>
                  <a:lnTo>
                    <a:pt x="1048" y="10341"/>
                  </a:lnTo>
                  <a:lnTo>
                    <a:pt x="1048" y="9840"/>
                  </a:lnTo>
                  <a:lnTo>
                    <a:pt x="1139" y="9293"/>
                  </a:lnTo>
                  <a:lnTo>
                    <a:pt x="1276" y="8792"/>
                  </a:lnTo>
                  <a:lnTo>
                    <a:pt x="1412" y="8291"/>
                  </a:lnTo>
                  <a:lnTo>
                    <a:pt x="1640" y="7836"/>
                  </a:lnTo>
                  <a:lnTo>
                    <a:pt x="1913" y="7380"/>
                  </a:lnTo>
                  <a:lnTo>
                    <a:pt x="2232" y="6924"/>
                  </a:lnTo>
                  <a:lnTo>
                    <a:pt x="2642" y="6514"/>
                  </a:lnTo>
                  <a:lnTo>
                    <a:pt x="3052" y="6150"/>
                  </a:lnTo>
                  <a:lnTo>
                    <a:pt x="3462" y="5831"/>
                  </a:lnTo>
                  <a:lnTo>
                    <a:pt x="3918" y="5558"/>
                  </a:lnTo>
                  <a:lnTo>
                    <a:pt x="4419" y="5330"/>
                  </a:lnTo>
                  <a:lnTo>
                    <a:pt x="4920" y="5148"/>
                  </a:lnTo>
                  <a:lnTo>
                    <a:pt x="5421" y="5011"/>
                  </a:lnTo>
                  <a:lnTo>
                    <a:pt x="5968" y="4966"/>
                  </a:lnTo>
                  <a:lnTo>
                    <a:pt x="6469" y="4920"/>
                  </a:lnTo>
                  <a:close/>
                  <a:moveTo>
                    <a:pt x="13894" y="1"/>
                  </a:move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lnTo>
                    <a:pt x="14896" y="5740"/>
                  </a:lnTo>
                  <a:lnTo>
                    <a:pt x="15351" y="5512"/>
                  </a:lnTo>
                  <a:lnTo>
                    <a:pt x="15761" y="5239"/>
                  </a:lnTo>
                  <a:lnTo>
                    <a:pt x="16126" y="4875"/>
                  </a:lnTo>
                  <a:lnTo>
                    <a:pt x="16445" y="4465"/>
                  </a:lnTo>
                  <a:lnTo>
                    <a:pt x="16672" y="3964"/>
                  </a:lnTo>
                  <a:lnTo>
                    <a:pt x="16809" y="3463"/>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5101975" y="1229000"/>
              <a:ext cx="421375" cy="419100"/>
            </a:xfrm>
            <a:custGeom>
              <a:rect b="b" l="l" r="r" t="t"/>
              <a:pathLst>
                <a:path extrusionOk="0" fill="none" h="16764" w="16855">
                  <a:moveTo>
                    <a:pt x="14395" y="5877"/>
                  </a:moveTo>
                  <a:lnTo>
                    <a:pt x="14395" y="5877"/>
                  </a:lnTo>
                  <a:lnTo>
                    <a:pt x="14896" y="5740"/>
                  </a:lnTo>
                  <a:lnTo>
                    <a:pt x="15351" y="5512"/>
                  </a:lnTo>
                  <a:lnTo>
                    <a:pt x="15761" y="5239"/>
                  </a:lnTo>
                  <a:lnTo>
                    <a:pt x="16126" y="4875"/>
                  </a:lnTo>
                  <a:lnTo>
                    <a:pt x="16445" y="4465"/>
                  </a:lnTo>
                  <a:lnTo>
                    <a:pt x="16672" y="3964"/>
                  </a:lnTo>
                  <a:lnTo>
                    <a:pt x="16809" y="3463"/>
                  </a:lnTo>
                  <a:lnTo>
                    <a:pt x="16855" y="2916"/>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241"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5128150" y="1352000"/>
              <a:ext cx="271075" cy="272200"/>
            </a:xfrm>
            <a:custGeom>
              <a:rect b="b" l="l" r="r" t="t"/>
              <a:pathLst>
                <a:path extrusionOk="0" fill="none" h="10888" w="10843">
                  <a:moveTo>
                    <a:pt x="9248" y="9293"/>
                  </a:moveTo>
                  <a:lnTo>
                    <a:pt x="9248" y="9293"/>
                  </a:lnTo>
                  <a:lnTo>
                    <a:pt x="8838" y="9657"/>
                  </a:lnTo>
                  <a:lnTo>
                    <a:pt x="8428" y="9976"/>
                  </a:lnTo>
                  <a:lnTo>
                    <a:pt x="7927" y="10249"/>
                  </a:lnTo>
                  <a:lnTo>
                    <a:pt x="7471" y="10477"/>
                  </a:lnTo>
                  <a:lnTo>
                    <a:pt x="6970" y="10659"/>
                  </a:lnTo>
                  <a:lnTo>
                    <a:pt x="6469" y="10750"/>
                  </a:lnTo>
                  <a:lnTo>
                    <a:pt x="5923" y="10842"/>
                  </a:lnTo>
                  <a:lnTo>
                    <a:pt x="5422" y="10887"/>
                  </a:lnTo>
                  <a:lnTo>
                    <a:pt x="4921" y="10842"/>
                  </a:lnTo>
                  <a:lnTo>
                    <a:pt x="4374" y="10750"/>
                  </a:lnTo>
                  <a:lnTo>
                    <a:pt x="3873" y="10659"/>
                  </a:lnTo>
                  <a:lnTo>
                    <a:pt x="3372" y="10477"/>
                  </a:lnTo>
                  <a:lnTo>
                    <a:pt x="2871" y="10249"/>
                  </a:lnTo>
                  <a:lnTo>
                    <a:pt x="2415" y="9976"/>
                  </a:lnTo>
                  <a:lnTo>
                    <a:pt x="2005" y="9657"/>
                  </a:lnTo>
                  <a:lnTo>
                    <a:pt x="1595" y="9293"/>
                  </a:lnTo>
                  <a:lnTo>
                    <a:pt x="1595" y="9293"/>
                  </a:lnTo>
                  <a:lnTo>
                    <a:pt x="1185" y="8883"/>
                  </a:lnTo>
                  <a:lnTo>
                    <a:pt x="866" y="8427"/>
                  </a:lnTo>
                  <a:lnTo>
                    <a:pt x="593" y="7972"/>
                  </a:lnTo>
                  <a:lnTo>
                    <a:pt x="365" y="7471"/>
                  </a:lnTo>
                  <a:lnTo>
                    <a:pt x="229" y="6970"/>
                  </a:lnTo>
                  <a:lnTo>
                    <a:pt x="92" y="6469"/>
                  </a:lnTo>
                  <a:lnTo>
                    <a:pt x="1" y="5967"/>
                  </a:lnTo>
                  <a:lnTo>
                    <a:pt x="1" y="5421"/>
                  </a:lnTo>
                  <a:lnTo>
                    <a:pt x="1" y="4920"/>
                  </a:lnTo>
                  <a:lnTo>
                    <a:pt x="92" y="4373"/>
                  </a:lnTo>
                  <a:lnTo>
                    <a:pt x="229" y="3872"/>
                  </a:lnTo>
                  <a:lnTo>
                    <a:pt x="365" y="3371"/>
                  </a:lnTo>
                  <a:lnTo>
                    <a:pt x="593" y="2916"/>
                  </a:lnTo>
                  <a:lnTo>
                    <a:pt x="866" y="2460"/>
                  </a:lnTo>
                  <a:lnTo>
                    <a:pt x="1185" y="2004"/>
                  </a:lnTo>
                  <a:lnTo>
                    <a:pt x="1595" y="1594"/>
                  </a:lnTo>
                  <a:lnTo>
                    <a:pt x="1595" y="1594"/>
                  </a:lnTo>
                  <a:lnTo>
                    <a:pt x="2005" y="1230"/>
                  </a:lnTo>
                  <a:lnTo>
                    <a:pt x="2415" y="911"/>
                  </a:lnTo>
                  <a:lnTo>
                    <a:pt x="2871" y="638"/>
                  </a:lnTo>
                  <a:lnTo>
                    <a:pt x="3372" y="410"/>
                  </a:lnTo>
                  <a:lnTo>
                    <a:pt x="3873" y="228"/>
                  </a:lnTo>
                  <a:lnTo>
                    <a:pt x="4374" y="91"/>
                  </a:lnTo>
                  <a:lnTo>
                    <a:pt x="4921" y="46"/>
                  </a:lnTo>
                  <a:lnTo>
                    <a:pt x="5422" y="0"/>
                  </a:lnTo>
                  <a:lnTo>
                    <a:pt x="5923" y="46"/>
                  </a:lnTo>
                  <a:lnTo>
                    <a:pt x="6469" y="91"/>
                  </a:lnTo>
                  <a:lnTo>
                    <a:pt x="6970" y="228"/>
                  </a:lnTo>
                  <a:lnTo>
                    <a:pt x="7471" y="410"/>
                  </a:lnTo>
                  <a:lnTo>
                    <a:pt x="7927" y="638"/>
                  </a:lnTo>
                  <a:lnTo>
                    <a:pt x="8428" y="911"/>
                  </a:lnTo>
                  <a:lnTo>
                    <a:pt x="8838" y="1230"/>
                  </a:lnTo>
                  <a:lnTo>
                    <a:pt x="9248" y="1594"/>
                  </a:lnTo>
                  <a:lnTo>
                    <a:pt x="9248" y="1594"/>
                  </a:lnTo>
                  <a:lnTo>
                    <a:pt x="9658" y="2004"/>
                  </a:lnTo>
                  <a:lnTo>
                    <a:pt x="9977" y="2460"/>
                  </a:lnTo>
                  <a:lnTo>
                    <a:pt x="10250" y="2916"/>
                  </a:lnTo>
                  <a:lnTo>
                    <a:pt x="10478" y="3371"/>
                  </a:lnTo>
                  <a:lnTo>
                    <a:pt x="10615" y="3872"/>
                  </a:lnTo>
                  <a:lnTo>
                    <a:pt x="10751" y="4373"/>
                  </a:lnTo>
                  <a:lnTo>
                    <a:pt x="10842" y="4920"/>
                  </a:lnTo>
                  <a:lnTo>
                    <a:pt x="10842" y="5421"/>
                  </a:lnTo>
                  <a:lnTo>
                    <a:pt x="10842" y="5967"/>
                  </a:lnTo>
                  <a:lnTo>
                    <a:pt x="10751" y="6469"/>
                  </a:lnTo>
                  <a:lnTo>
                    <a:pt x="10615" y="6970"/>
                  </a:lnTo>
                  <a:lnTo>
                    <a:pt x="10478" y="7471"/>
                  </a:lnTo>
                  <a:lnTo>
                    <a:pt x="10250" y="7972"/>
                  </a:lnTo>
                  <a:lnTo>
                    <a:pt x="9977" y="8427"/>
                  </a:lnTo>
                  <a:lnTo>
                    <a:pt x="9658" y="8883"/>
                  </a:lnTo>
                  <a:lnTo>
                    <a:pt x="9248" y="9293"/>
                  </a:lnTo>
                  <a:lnTo>
                    <a:pt x="9248" y="9293"/>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399200" y="1252925"/>
              <a:ext cx="99100" cy="48975"/>
            </a:xfrm>
            <a:custGeom>
              <a:rect b="b" l="l" r="r" t="t"/>
              <a:pathLst>
                <a:path extrusionOk="0" fill="none" h="1959" w="3964">
                  <a:moveTo>
                    <a:pt x="2005" y="0"/>
                  </a:moveTo>
                  <a:lnTo>
                    <a:pt x="2005" y="0"/>
                  </a:lnTo>
                  <a:lnTo>
                    <a:pt x="2369" y="46"/>
                  </a:lnTo>
                  <a:lnTo>
                    <a:pt x="2779" y="182"/>
                  </a:lnTo>
                  <a:lnTo>
                    <a:pt x="3098" y="365"/>
                  </a:lnTo>
                  <a:lnTo>
                    <a:pt x="3371" y="592"/>
                  </a:lnTo>
                  <a:lnTo>
                    <a:pt x="3645" y="866"/>
                  </a:lnTo>
                  <a:lnTo>
                    <a:pt x="3827" y="1230"/>
                  </a:lnTo>
                  <a:lnTo>
                    <a:pt x="3918" y="1594"/>
                  </a:lnTo>
                  <a:lnTo>
                    <a:pt x="3963" y="1959"/>
                  </a:lnTo>
                  <a:lnTo>
                    <a:pt x="2506" y="1959"/>
                  </a:lnTo>
                  <a:lnTo>
                    <a:pt x="2506" y="1002"/>
                  </a:lnTo>
                  <a:lnTo>
                    <a:pt x="1504" y="1002"/>
                  </a:lnTo>
                  <a:lnTo>
                    <a:pt x="1504" y="1959"/>
                  </a:lnTo>
                  <a:lnTo>
                    <a:pt x="0" y="1959"/>
                  </a:lnTo>
                  <a:lnTo>
                    <a:pt x="0" y="1959"/>
                  </a:lnTo>
                  <a:lnTo>
                    <a:pt x="46" y="1594"/>
                  </a:lnTo>
                  <a:lnTo>
                    <a:pt x="183" y="1230"/>
                  </a:lnTo>
                  <a:lnTo>
                    <a:pt x="365" y="866"/>
                  </a:lnTo>
                  <a:lnTo>
                    <a:pt x="593" y="592"/>
                  </a:lnTo>
                  <a:lnTo>
                    <a:pt x="866" y="365"/>
                  </a:lnTo>
                  <a:lnTo>
                    <a:pt x="1230" y="182"/>
                  </a:lnTo>
                  <a:lnTo>
                    <a:pt x="1595" y="46"/>
                  </a:lnTo>
                  <a:lnTo>
                    <a:pt x="2005" y="0"/>
                  </a:lnTo>
                  <a:lnTo>
                    <a:pt x="2005"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5406025" y="1326950"/>
              <a:ext cx="85450" cy="25075"/>
            </a:xfrm>
            <a:custGeom>
              <a:rect b="b" l="l" r="r" t="t"/>
              <a:pathLst>
                <a:path extrusionOk="0" fill="none" h="1003" w="3418">
                  <a:moveTo>
                    <a:pt x="1" y="0"/>
                  </a:moveTo>
                  <a:lnTo>
                    <a:pt x="3417" y="0"/>
                  </a:lnTo>
                  <a:lnTo>
                    <a:pt x="3417" y="0"/>
                  </a:lnTo>
                  <a:lnTo>
                    <a:pt x="3280" y="228"/>
                  </a:lnTo>
                  <a:lnTo>
                    <a:pt x="3098" y="456"/>
                  </a:lnTo>
                  <a:lnTo>
                    <a:pt x="2916" y="592"/>
                  </a:lnTo>
                  <a:lnTo>
                    <a:pt x="2688" y="729"/>
                  </a:lnTo>
                  <a:lnTo>
                    <a:pt x="2460" y="866"/>
                  </a:lnTo>
                  <a:lnTo>
                    <a:pt x="2233" y="911"/>
                  </a:lnTo>
                  <a:lnTo>
                    <a:pt x="1959" y="957"/>
                  </a:lnTo>
                  <a:lnTo>
                    <a:pt x="1732" y="1002"/>
                  </a:lnTo>
                  <a:lnTo>
                    <a:pt x="1458" y="957"/>
                  </a:lnTo>
                  <a:lnTo>
                    <a:pt x="1231" y="911"/>
                  </a:lnTo>
                  <a:lnTo>
                    <a:pt x="1003" y="866"/>
                  </a:lnTo>
                  <a:lnTo>
                    <a:pt x="775" y="729"/>
                  </a:lnTo>
                  <a:lnTo>
                    <a:pt x="547" y="592"/>
                  </a:lnTo>
                  <a:lnTo>
                    <a:pt x="320" y="456"/>
                  </a:lnTo>
                  <a:lnTo>
                    <a:pt x="183" y="228"/>
                  </a:lnTo>
                  <a:lnTo>
                    <a:pt x="1" y="0"/>
                  </a:lnTo>
                  <a:lnTo>
                    <a:pt x="1"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5406025" y="1326950"/>
              <a:ext cx="25" cy="25"/>
            </a:xfrm>
            <a:custGeom>
              <a:rect b="b" l="l" r="r" t="t"/>
              <a:pathLst>
                <a:path extrusionOk="0" fill="none" h="1" w="1">
                  <a:moveTo>
                    <a:pt x="1" y="0"/>
                  </a:moveTo>
                  <a:lnTo>
                    <a:pt x="1"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1"/>
          <p:cNvSpPr/>
          <p:nvPr/>
        </p:nvSpPr>
        <p:spPr>
          <a:xfrm rot="5400000">
            <a:off x="-1136781" y="-958362"/>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53" name="Shape 253"/>
        <p:cNvGrpSpPr/>
        <p:nvPr/>
      </p:nvGrpSpPr>
      <p:grpSpPr>
        <a:xfrm>
          <a:off x="0" y="0"/>
          <a:ext cx="0" cy="0"/>
          <a:chOff x="0" y="0"/>
          <a:chExt cx="0" cy="0"/>
        </a:xfrm>
      </p:grpSpPr>
      <p:sp>
        <p:nvSpPr>
          <p:cNvPr id="254" name="Google Shape;25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5" name="Google Shape;255;p22"/>
          <p:cNvSpPr/>
          <p:nvPr/>
        </p:nvSpPr>
        <p:spPr>
          <a:xfrm>
            <a:off x="-12250" y="3771900"/>
            <a:ext cx="9156300" cy="139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256" name="Shape 256"/>
        <p:cNvGrpSpPr/>
        <p:nvPr/>
      </p:nvGrpSpPr>
      <p:grpSpPr>
        <a:xfrm>
          <a:off x="0" y="0"/>
          <a:ext cx="0" cy="0"/>
          <a:chOff x="0" y="0"/>
          <a:chExt cx="0" cy="0"/>
        </a:xfrm>
      </p:grpSpPr>
      <p:sp>
        <p:nvSpPr>
          <p:cNvPr id="257" name="Google Shape;25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8" name="Google Shape;258;p23"/>
          <p:cNvSpPr/>
          <p:nvPr/>
        </p:nvSpPr>
        <p:spPr>
          <a:xfrm>
            <a:off x="-1671912" y="388110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rot="-5400000">
            <a:off x="7639219" y="3881095"/>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261" name="Shape 261"/>
        <p:cNvGrpSpPr/>
        <p:nvPr/>
      </p:nvGrpSpPr>
      <p:grpSpPr>
        <a:xfrm>
          <a:off x="0" y="0"/>
          <a:ext cx="0" cy="0"/>
          <a:chOff x="0" y="0"/>
          <a:chExt cx="0" cy="0"/>
        </a:xfrm>
      </p:grpSpPr>
      <p:sp>
        <p:nvSpPr>
          <p:cNvPr id="262" name="Google Shape;26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3" name="Google Shape;263;p24"/>
          <p:cNvSpPr/>
          <p:nvPr/>
        </p:nvSpPr>
        <p:spPr>
          <a:xfrm flipH="1" rot="10800000">
            <a:off x="-1746050" y="-163783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265" name="Shape 265"/>
        <p:cNvGrpSpPr/>
        <p:nvPr/>
      </p:nvGrpSpPr>
      <p:grpSpPr>
        <a:xfrm>
          <a:off x="0" y="0"/>
          <a:ext cx="0" cy="0"/>
          <a:chOff x="0" y="0"/>
          <a:chExt cx="0" cy="0"/>
        </a:xfrm>
      </p:grpSpPr>
      <p:sp>
        <p:nvSpPr>
          <p:cNvPr id="266" name="Google Shape;26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7" name="Google Shape;267;p25"/>
          <p:cNvSpPr txBox="1"/>
          <p:nvPr>
            <p:ph idx="2" type="title"/>
          </p:nvPr>
        </p:nvSpPr>
        <p:spPr>
          <a:xfrm>
            <a:off x="4609863" y="1303850"/>
            <a:ext cx="3035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25"/>
          <p:cNvSpPr txBox="1"/>
          <p:nvPr>
            <p:ph idx="1" type="subTitle"/>
          </p:nvPr>
        </p:nvSpPr>
        <p:spPr>
          <a:xfrm>
            <a:off x="4609863" y="1844375"/>
            <a:ext cx="30351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5"/>
          <p:cNvSpPr txBox="1"/>
          <p:nvPr>
            <p:ph idx="3" type="title"/>
          </p:nvPr>
        </p:nvSpPr>
        <p:spPr>
          <a:xfrm>
            <a:off x="4609863" y="2399338"/>
            <a:ext cx="3035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25"/>
          <p:cNvSpPr txBox="1"/>
          <p:nvPr>
            <p:ph idx="4" type="subTitle"/>
          </p:nvPr>
        </p:nvSpPr>
        <p:spPr>
          <a:xfrm>
            <a:off x="4609863" y="2939888"/>
            <a:ext cx="30351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1" name="Google Shape;271;p25"/>
          <p:cNvSpPr txBox="1"/>
          <p:nvPr>
            <p:ph idx="5" type="title"/>
          </p:nvPr>
        </p:nvSpPr>
        <p:spPr>
          <a:xfrm>
            <a:off x="4609863" y="3494825"/>
            <a:ext cx="3035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25"/>
          <p:cNvSpPr txBox="1"/>
          <p:nvPr>
            <p:ph idx="6" type="subTitle"/>
          </p:nvPr>
        </p:nvSpPr>
        <p:spPr>
          <a:xfrm>
            <a:off x="4609863" y="4022525"/>
            <a:ext cx="30351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3" name="Google Shape;273;p25"/>
          <p:cNvSpPr/>
          <p:nvPr/>
        </p:nvSpPr>
        <p:spPr>
          <a:xfrm rot="-2700000">
            <a:off x="-2866715" y="26475"/>
            <a:ext cx="2301633" cy="67916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bg>
      <p:bgPr>
        <a:noFill/>
      </p:bgPr>
    </p:bg>
    <p:spTree>
      <p:nvGrpSpPr>
        <p:cNvPr id="275" name="Shape 275"/>
        <p:cNvGrpSpPr/>
        <p:nvPr/>
      </p:nvGrpSpPr>
      <p:grpSpPr>
        <a:xfrm>
          <a:off x="0" y="0"/>
          <a:ext cx="0" cy="0"/>
          <a:chOff x="0" y="0"/>
          <a:chExt cx="0" cy="0"/>
        </a:xfrm>
      </p:grpSpPr>
      <p:sp>
        <p:nvSpPr>
          <p:cNvPr id="276" name="Google Shape;276;p26"/>
          <p:cNvSpPr txBox="1"/>
          <p:nvPr>
            <p:ph type="title"/>
          </p:nvPr>
        </p:nvSpPr>
        <p:spPr>
          <a:xfrm>
            <a:off x="537950" y="1456971"/>
            <a:ext cx="3570900" cy="1157400"/>
          </a:xfrm>
          <a:prstGeom prst="rect">
            <a:avLst/>
          </a:prstGeom>
        </p:spPr>
        <p:txBody>
          <a:bodyPr anchorCtr="0" anchor="t" bIns="91425" lIns="91425" spcFirstLastPara="1" rIns="91425" wrap="square" tIns="91425">
            <a:noAutofit/>
          </a:bodyPr>
          <a:lstStyle>
            <a:lvl1pPr lvl="0" marR="38100" rtl="0" algn="r">
              <a:lnSpc>
                <a:spcPct val="128571"/>
              </a:lnSpc>
              <a:spcBef>
                <a:spcPts val="0"/>
              </a:spcBef>
              <a:spcAft>
                <a:spcPts val="0"/>
              </a:spcAft>
              <a:buSzPts val="3400"/>
              <a:buNone/>
              <a:defRPr>
                <a:solidFill>
                  <a:srgbClr val="202124"/>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7" name="Google Shape;277;p26"/>
          <p:cNvSpPr txBox="1"/>
          <p:nvPr>
            <p:ph idx="1" type="subTitle"/>
          </p:nvPr>
        </p:nvSpPr>
        <p:spPr>
          <a:xfrm>
            <a:off x="968950" y="2885075"/>
            <a:ext cx="3140100" cy="108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p26"/>
          <p:cNvSpPr/>
          <p:nvPr/>
        </p:nvSpPr>
        <p:spPr>
          <a:xfrm>
            <a:off x="5682350" y="-1125"/>
            <a:ext cx="3461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rot="10800000">
            <a:off x="2371632" y="-210063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746050" y="388110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282" name="Shape 282"/>
        <p:cNvGrpSpPr/>
        <p:nvPr/>
      </p:nvGrpSpPr>
      <p:grpSpPr>
        <a:xfrm>
          <a:off x="0" y="0"/>
          <a:ext cx="0" cy="0"/>
          <a:chOff x="0" y="0"/>
          <a:chExt cx="0" cy="0"/>
        </a:xfrm>
      </p:grpSpPr>
      <p:sp>
        <p:nvSpPr>
          <p:cNvPr id="283" name="Google Shape;28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4" name="Google Shape;284;p27"/>
          <p:cNvSpPr txBox="1"/>
          <p:nvPr>
            <p:ph idx="1" type="body"/>
          </p:nvPr>
        </p:nvSpPr>
        <p:spPr>
          <a:xfrm>
            <a:off x="796200" y="1688850"/>
            <a:ext cx="3865800" cy="2503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85" name="Google Shape;285;p27"/>
          <p:cNvSpPr/>
          <p:nvPr/>
        </p:nvSpPr>
        <p:spPr>
          <a:xfrm>
            <a:off x="-54950" y="4583175"/>
            <a:ext cx="9277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10800000">
            <a:off x="7600857" y="-161588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8" name="Shape 288"/>
        <p:cNvGrpSpPr/>
        <p:nvPr/>
      </p:nvGrpSpPr>
      <p:grpSpPr>
        <a:xfrm>
          <a:off x="0" y="0"/>
          <a:ext cx="0" cy="0"/>
          <a:chOff x="0" y="0"/>
          <a:chExt cx="0" cy="0"/>
        </a:xfrm>
      </p:grpSpPr>
      <p:sp>
        <p:nvSpPr>
          <p:cNvPr id="289" name="Google Shape;289;p28"/>
          <p:cNvSpPr txBox="1"/>
          <p:nvPr>
            <p:ph type="title"/>
          </p:nvPr>
        </p:nvSpPr>
        <p:spPr>
          <a:xfrm>
            <a:off x="720000" y="527687"/>
            <a:ext cx="42948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5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0" name="Google Shape;290;p28"/>
          <p:cNvSpPr txBox="1"/>
          <p:nvPr>
            <p:ph idx="1" type="subTitle"/>
          </p:nvPr>
        </p:nvSpPr>
        <p:spPr>
          <a:xfrm>
            <a:off x="720000" y="1514650"/>
            <a:ext cx="3434700" cy="127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28"/>
          <p:cNvSpPr txBox="1"/>
          <p:nvPr/>
        </p:nvSpPr>
        <p:spPr>
          <a:xfrm>
            <a:off x="720000" y="3415775"/>
            <a:ext cx="4188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de" sz="1000">
                <a:solidFill>
                  <a:schemeClr val="dk1"/>
                </a:solidFill>
                <a:latin typeface="Open Sans"/>
                <a:ea typeface="Open Sans"/>
                <a:cs typeface="Open Sans"/>
                <a:sym typeface="Open Sans"/>
              </a:rPr>
              <a:t>CREDITS: Diese Präsentationsvorlage wurde von</a:t>
            </a:r>
            <a:r>
              <a:rPr lang="de" sz="1000">
                <a:solidFill>
                  <a:schemeClr val="dk1"/>
                </a:solidFill>
                <a:latin typeface="Open Sans"/>
                <a:ea typeface="Open Sans"/>
                <a:cs typeface="Open Sans"/>
                <a:sym typeface="Open Sans"/>
              </a:rPr>
              <a:t> </a:t>
            </a:r>
            <a:r>
              <a:rPr b="1" lang="de"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de" sz="1000">
                <a:solidFill>
                  <a:schemeClr val="dk1"/>
                </a:solidFill>
                <a:latin typeface="Open Sans"/>
                <a:ea typeface="Open Sans"/>
                <a:cs typeface="Open Sans"/>
                <a:sym typeface="Open Sans"/>
              </a:rPr>
              <a:t> </a:t>
            </a:r>
            <a:r>
              <a:rPr lang="de" sz="1000">
                <a:solidFill>
                  <a:schemeClr val="dk1"/>
                </a:solidFill>
                <a:latin typeface="Open Sans"/>
                <a:ea typeface="Open Sans"/>
                <a:cs typeface="Open Sans"/>
                <a:sym typeface="Open Sans"/>
              </a:rPr>
              <a:t>erstellt, inklusive Icons von</a:t>
            </a:r>
            <a:r>
              <a:rPr b="1" lang="de" sz="1000">
                <a:solidFill>
                  <a:schemeClr val="dk1"/>
                </a:solidFill>
                <a:latin typeface="Open Sans"/>
                <a:ea typeface="Open Sans"/>
                <a:cs typeface="Open Sans"/>
                <a:sym typeface="Open Sans"/>
              </a:rPr>
              <a:t> </a:t>
            </a:r>
            <a:r>
              <a:rPr b="1" lang="de"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de" sz="1000">
                <a:solidFill>
                  <a:schemeClr val="dk1"/>
                </a:solidFill>
                <a:latin typeface="Open Sans"/>
                <a:ea typeface="Open Sans"/>
                <a:cs typeface="Open Sans"/>
                <a:sym typeface="Open Sans"/>
              </a:rPr>
              <a:t>, Infografiken &amp; Bilder von </a:t>
            </a:r>
            <a:r>
              <a:rPr b="1" lang="de"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1"/>
              </a:solidFill>
              <a:latin typeface="Open Sans"/>
              <a:ea typeface="Open Sans"/>
              <a:cs typeface="Open Sans"/>
              <a:sym typeface="Open Sans"/>
            </a:endParaRPr>
          </a:p>
        </p:txBody>
      </p:sp>
      <p:sp>
        <p:nvSpPr>
          <p:cNvPr id="292" name="Google Shape;292;p28"/>
          <p:cNvSpPr/>
          <p:nvPr/>
        </p:nvSpPr>
        <p:spPr>
          <a:xfrm rot="-2700000">
            <a:off x="3421185" y="-4345425"/>
            <a:ext cx="2301633" cy="67916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rot="-2700000">
            <a:off x="7807360" y="2268600"/>
            <a:ext cx="2301633" cy="67916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5731321" y="0"/>
            <a:ext cx="3424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3544400" y="2117875"/>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rot="10800000">
            <a:off x="7649857" y="-1615880"/>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8"/>
          <p:cNvGrpSpPr/>
          <p:nvPr/>
        </p:nvGrpSpPr>
        <p:grpSpPr>
          <a:xfrm rot="5400000">
            <a:off x="6598029" y="3856967"/>
            <a:ext cx="2618424" cy="1542781"/>
            <a:chOff x="5757925" y="3437150"/>
            <a:chExt cx="421375" cy="248275"/>
          </a:xfrm>
        </p:grpSpPr>
        <p:sp>
          <p:nvSpPr>
            <p:cNvPr id="298" name="Google Shape;298;p28"/>
            <p:cNvSpPr/>
            <p:nvPr/>
          </p:nvSpPr>
          <p:spPr>
            <a:xfrm>
              <a:off x="5757925" y="3437150"/>
              <a:ext cx="421375" cy="248275"/>
            </a:xfrm>
            <a:custGeom>
              <a:rect b="b" l="l" r="r" t="t"/>
              <a:pathLst>
                <a:path extrusionOk="0" h="9931" w="16855">
                  <a:moveTo>
                    <a:pt x="5376" y="3006"/>
                  </a:moveTo>
                  <a:lnTo>
                    <a:pt x="5740" y="3143"/>
                  </a:lnTo>
                  <a:lnTo>
                    <a:pt x="6059" y="3325"/>
                  </a:lnTo>
                  <a:lnTo>
                    <a:pt x="6378" y="3553"/>
                  </a:lnTo>
                  <a:lnTo>
                    <a:pt x="6605" y="3872"/>
                  </a:lnTo>
                  <a:lnTo>
                    <a:pt x="6788" y="4191"/>
                  </a:lnTo>
                  <a:lnTo>
                    <a:pt x="6924" y="4555"/>
                  </a:lnTo>
                  <a:lnTo>
                    <a:pt x="6924" y="4965"/>
                  </a:lnTo>
                  <a:lnTo>
                    <a:pt x="6924" y="5375"/>
                  </a:lnTo>
                  <a:lnTo>
                    <a:pt x="6788" y="5740"/>
                  </a:lnTo>
                  <a:lnTo>
                    <a:pt x="6605" y="6058"/>
                  </a:lnTo>
                  <a:lnTo>
                    <a:pt x="6378" y="6377"/>
                  </a:lnTo>
                  <a:lnTo>
                    <a:pt x="6059" y="6605"/>
                  </a:lnTo>
                  <a:lnTo>
                    <a:pt x="5740" y="6787"/>
                  </a:lnTo>
                  <a:lnTo>
                    <a:pt x="5376" y="6924"/>
                  </a:lnTo>
                  <a:lnTo>
                    <a:pt x="4966" y="6924"/>
                  </a:lnTo>
                  <a:lnTo>
                    <a:pt x="4510" y="6878"/>
                  </a:lnTo>
                  <a:lnTo>
                    <a:pt x="4100" y="6742"/>
                  </a:lnTo>
                  <a:lnTo>
                    <a:pt x="3781" y="6560"/>
                  </a:lnTo>
                  <a:lnTo>
                    <a:pt x="3508" y="6286"/>
                  </a:lnTo>
                  <a:lnTo>
                    <a:pt x="3280" y="6013"/>
                  </a:lnTo>
                  <a:lnTo>
                    <a:pt x="3098" y="5694"/>
                  </a:lnTo>
                  <a:lnTo>
                    <a:pt x="3007" y="5330"/>
                  </a:lnTo>
                  <a:lnTo>
                    <a:pt x="3007" y="4965"/>
                  </a:lnTo>
                  <a:lnTo>
                    <a:pt x="3007" y="4601"/>
                  </a:lnTo>
                  <a:lnTo>
                    <a:pt x="3098" y="4236"/>
                  </a:lnTo>
                  <a:lnTo>
                    <a:pt x="3280" y="3917"/>
                  </a:lnTo>
                  <a:lnTo>
                    <a:pt x="3508" y="3644"/>
                  </a:lnTo>
                  <a:lnTo>
                    <a:pt x="3781" y="3371"/>
                  </a:lnTo>
                  <a:lnTo>
                    <a:pt x="4100" y="3189"/>
                  </a:lnTo>
                  <a:lnTo>
                    <a:pt x="4510" y="3052"/>
                  </a:lnTo>
                  <a:lnTo>
                    <a:pt x="4966" y="3006"/>
                  </a:lnTo>
                  <a:close/>
                  <a:moveTo>
                    <a:pt x="11889" y="3006"/>
                  </a:moveTo>
                  <a:lnTo>
                    <a:pt x="12345" y="3052"/>
                  </a:lnTo>
                  <a:lnTo>
                    <a:pt x="12755" y="3189"/>
                  </a:lnTo>
                  <a:lnTo>
                    <a:pt x="13074" y="3371"/>
                  </a:lnTo>
                  <a:lnTo>
                    <a:pt x="13393" y="3644"/>
                  </a:lnTo>
                  <a:lnTo>
                    <a:pt x="13575" y="3917"/>
                  </a:lnTo>
                  <a:lnTo>
                    <a:pt x="13757" y="4236"/>
                  </a:lnTo>
                  <a:lnTo>
                    <a:pt x="13848" y="4601"/>
                  </a:lnTo>
                  <a:lnTo>
                    <a:pt x="13848" y="4965"/>
                  </a:lnTo>
                  <a:lnTo>
                    <a:pt x="13848" y="5330"/>
                  </a:lnTo>
                  <a:lnTo>
                    <a:pt x="13757" y="5694"/>
                  </a:lnTo>
                  <a:lnTo>
                    <a:pt x="13575" y="6013"/>
                  </a:lnTo>
                  <a:lnTo>
                    <a:pt x="13393" y="6286"/>
                  </a:lnTo>
                  <a:lnTo>
                    <a:pt x="13074" y="6560"/>
                  </a:lnTo>
                  <a:lnTo>
                    <a:pt x="12755" y="6742"/>
                  </a:lnTo>
                  <a:lnTo>
                    <a:pt x="12345" y="6878"/>
                  </a:lnTo>
                  <a:lnTo>
                    <a:pt x="11889" y="6924"/>
                  </a:lnTo>
                  <a:lnTo>
                    <a:pt x="11480" y="6924"/>
                  </a:lnTo>
                  <a:lnTo>
                    <a:pt x="11115" y="6787"/>
                  </a:lnTo>
                  <a:lnTo>
                    <a:pt x="10796" y="6605"/>
                  </a:lnTo>
                  <a:lnTo>
                    <a:pt x="10477" y="6377"/>
                  </a:lnTo>
                  <a:lnTo>
                    <a:pt x="10250" y="6058"/>
                  </a:lnTo>
                  <a:lnTo>
                    <a:pt x="10067" y="5740"/>
                  </a:lnTo>
                  <a:lnTo>
                    <a:pt x="9976" y="5375"/>
                  </a:lnTo>
                  <a:lnTo>
                    <a:pt x="9931" y="4965"/>
                  </a:lnTo>
                  <a:lnTo>
                    <a:pt x="9976" y="4555"/>
                  </a:lnTo>
                  <a:lnTo>
                    <a:pt x="10067" y="4191"/>
                  </a:lnTo>
                  <a:lnTo>
                    <a:pt x="10250" y="3872"/>
                  </a:lnTo>
                  <a:lnTo>
                    <a:pt x="10477" y="3553"/>
                  </a:lnTo>
                  <a:lnTo>
                    <a:pt x="10796" y="3325"/>
                  </a:lnTo>
                  <a:lnTo>
                    <a:pt x="11115" y="3143"/>
                  </a:lnTo>
                  <a:lnTo>
                    <a:pt x="11480" y="3006"/>
                  </a:lnTo>
                  <a:close/>
                  <a:moveTo>
                    <a:pt x="11707" y="1002"/>
                  </a:moveTo>
                  <a:lnTo>
                    <a:pt x="12299" y="1048"/>
                  </a:lnTo>
                  <a:lnTo>
                    <a:pt x="12846" y="1139"/>
                  </a:lnTo>
                  <a:lnTo>
                    <a:pt x="13393" y="1321"/>
                  </a:lnTo>
                  <a:lnTo>
                    <a:pt x="13894" y="1549"/>
                  </a:lnTo>
                  <a:lnTo>
                    <a:pt x="14349" y="1868"/>
                  </a:lnTo>
                  <a:lnTo>
                    <a:pt x="14759" y="2232"/>
                  </a:lnTo>
                  <a:lnTo>
                    <a:pt x="15124" y="2688"/>
                  </a:lnTo>
                  <a:lnTo>
                    <a:pt x="15443" y="3189"/>
                  </a:lnTo>
                  <a:lnTo>
                    <a:pt x="15670" y="3735"/>
                  </a:lnTo>
                  <a:lnTo>
                    <a:pt x="15807" y="4327"/>
                  </a:lnTo>
                  <a:lnTo>
                    <a:pt x="15853" y="4965"/>
                  </a:lnTo>
                  <a:lnTo>
                    <a:pt x="15853" y="5375"/>
                  </a:lnTo>
                  <a:lnTo>
                    <a:pt x="15761" y="5740"/>
                  </a:lnTo>
                  <a:lnTo>
                    <a:pt x="15670" y="6150"/>
                  </a:lnTo>
                  <a:lnTo>
                    <a:pt x="15534" y="6514"/>
                  </a:lnTo>
                  <a:lnTo>
                    <a:pt x="15397" y="6833"/>
                  </a:lnTo>
                  <a:lnTo>
                    <a:pt x="15169" y="7197"/>
                  </a:lnTo>
                  <a:lnTo>
                    <a:pt x="14942" y="7471"/>
                  </a:lnTo>
                  <a:lnTo>
                    <a:pt x="14714" y="7744"/>
                  </a:lnTo>
                  <a:lnTo>
                    <a:pt x="14395" y="8017"/>
                  </a:lnTo>
                  <a:lnTo>
                    <a:pt x="14122" y="8245"/>
                  </a:lnTo>
                  <a:lnTo>
                    <a:pt x="13803" y="8427"/>
                  </a:lnTo>
                  <a:lnTo>
                    <a:pt x="13438" y="8609"/>
                  </a:lnTo>
                  <a:lnTo>
                    <a:pt x="13074" y="8746"/>
                  </a:lnTo>
                  <a:lnTo>
                    <a:pt x="12709" y="8837"/>
                  </a:lnTo>
                  <a:lnTo>
                    <a:pt x="12299" y="8883"/>
                  </a:lnTo>
                  <a:lnTo>
                    <a:pt x="11889" y="8928"/>
                  </a:lnTo>
                  <a:lnTo>
                    <a:pt x="11480" y="8883"/>
                  </a:lnTo>
                  <a:lnTo>
                    <a:pt x="11115" y="8837"/>
                  </a:lnTo>
                  <a:lnTo>
                    <a:pt x="10705" y="8746"/>
                  </a:lnTo>
                  <a:lnTo>
                    <a:pt x="10341" y="8609"/>
                  </a:lnTo>
                  <a:lnTo>
                    <a:pt x="10022" y="8473"/>
                  </a:lnTo>
                  <a:lnTo>
                    <a:pt x="9703" y="8245"/>
                  </a:lnTo>
                  <a:lnTo>
                    <a:pt x="9384" y="8017"/>
                  </a:lnTo>
                  <a:lnTo>
                    <a:pt x="9111" y="7789"/>
                  </a:lnTo>
                  <a:lnTo>
                    <a:pt x="8837" y="7471"/>
                  </a:lnTo>
                  <a:lnTo>
                    <a:pt x="8610" y="7197"/>
                  </a:lnTo>
                  <a:lnTo>
                    <a:pt x="8428" y="6878"/>
                  </a:lnTo>
                  <a:lnTo>
                    <a:pt x="8245" y="6514"/>
                  </a:lnTo>
                  <a:lnTo>
                    <a:pt x="8109" y="6150"/>
                  </a:lnTo>
                  <a:lnTo>
                    <a:pt x="8018" y="5785"/>
                  </a:lnTo>
                  <a:lnTo>
                    <a:pt x="7972" y="5375"/>
                  </a:lnTo>
                  <a:lnTo>
                    <a:pt x="7926" y="4965"/>
                  </a:lnTo>
                  <a:lnTo>
                    <a:pt x="7926" y="4646"/>
                  </a:lnTo>
                  <a:lnTo>
                    <a:pt x="7881" y="4373"/>
                  </a:lnTo>
                  <a:lnTo>
                    <a:pt x="7790" y="4100"/>
                  </a:lnTo>
                  <a:lnTo>
                    <a:pt x="7699" y="3826"/>
                  </a:lnTo>
                  <a:lnTo>
                    <a:pt x="7562" y="3553"/>
                  </a:lnTo>
                  <a:lnTo>
                    <a:pt x="7425" y="3325"/>
                  </a:lnTo>
                  <a:lnTo>
                    <a:pt x="7061" y="2870"/>
                  </a:lnTo>
                  <a:lnTo>
                    <a:pt x="6605" y="2505"/>
                  </a:lnTo>
                  <a:lnTo>
                    <a:pt x="6378" y="2369"/>
                  </a:lnTo>
                  <a:lnTo>
                    <a:pt x="6104" y="2232"/>
                  </a:lnTo>
                  <a:lnTo>
                    <a:pt x="5831" y="2141"/>
                  </a:lnTo>
                  <a:lnTo>
                    <a:pt x="5558" y="2050"/>
                  </a:lnTo>
                  <a:lnTo>
                    <a:pt x="5284" y="2004"/>
                  </a:lnTo>
                  <a:lnTo>
                    <a:pt x="4647" y="2004"/>
                  </a:lnTo>
                  <a:lnTo>
                    <a:pt x="4373" y="2050"/>
                  </a:lnTo>
                  <a:lnTo>
                    <a:pt x="4100" y="2141"/>
                  </a:lnTo>
                  <a:lnTo>
                    <a:pt x="3827" y="2232"/>
                  </a:lnTo>
                  <a:lnTo>
                    <a:pt x="3553" y="2369"/>
                  </a:lnTo>
                  <a:lnTo>
                    <a:pt x="3326" y="2505"/>
                  </a:lnTo>
                  <a:lnTo>
                    <a:pt x="2870" y="2870"/>
                  </a:lnTo>
                  <a:lnTo>
                    <a:pt x="2506" y="3325"/>
                  </a:lnTo>
                  <a:lnTo>
                    <a:pt x="2369" y="3553"/>
                  </a:lnTo>
                  <a:lnTo>
                    <a:pt x="2232" y="3826"/>
                  </a:lnTo>
                  <a:lnTo>
                    <a:pt x="2141" y="4100"/>
                  </a:lnTo>
                  <a:lnTo>
                    <a:pt x="2050" y="4373"/>
                  </a:lnTo>
                  <a:lnTo>
                    <a:pt x="2005" y="4646"/>
                  </a:lnTo>
                  <a:lnTo>
                    <a:pt x="2005" y="4965"/>
                  </a:lnTo>
                  <a:lnTo>
                    <a:pt x="2050" y="5466"/>
                  </a:lnTo>
                  <a:lnTo>
                    <a:pt x="2141" y="5922"/>
                  </a:lnTo>
                  <a:lnTo>
                    <a:pt x="2324" y="6377"/>
                  </a:lnTo>
                  <a:lnTo>
                    <a:pt x="2597" y="6742"/>
                  </a:lnTo>
                  <a:lnTo>
                    <a:pt x="2870" y="7106"/>
                  </a:lnTo>
                  <a:lnTo>
                    <a:pt x="3235" y="7379"/>
                  </a:lnTo>
                  <a:lnTo>
                    <a:pt x="3599" y="7607"/>
                  </a:lnTo>
                  <a:lnTo>
                    <a:pt x="4009" y="7744"/>
                  </a:lnTo>
                  <a:lnTo>
                    <a:pt x="4419" y="7881"/>
                  </a:lnTo>
                  <a:lnTo>
                    <a:pt x="4874" y="7926"/>
                  </a:lnTo>
                  <a:lnTo>
                    <a:pt x="5284" y="7926"/>
                  </a:lnTo>
                  <a:lnTo>
                    <a:pt x="5740" y="7835"/>
                  </a:lnTo>
                  <a:lnTo>
                    <a:pt x="6150" y="7698"/>
                  </a:lnTo>
                  <a:lnTo>
                    <a:pt x="6560" y="7471"/>
                  </a:lnTo>
                  <a:lnTo>
                    <a:pt x="6970" y="7152"/>
                  </a:lnTo>
                  <a:lnTo>
                    <a:pt x="7289" y="6787"/>
                  </a:lnTo>
                  <a:lnTo>
                    <a:pt x="7516" y="7288"/>
                  </a:lnTo>
                  <a:lnTo>
                    <a:pt x="7790" y="7744"/>
                  </a:lnTo>
                  <a:lnTo>
                    <a:pt x="7334" y="8154"/>
                  </a:lnTo>
                  <a:lnTo>
                    <a:pt x="6788" y="8473"/>
                  </a:lnTo>
                  <a:lnTo>
                    <a:pt x="6241" y="8700"/>
                  </a:lnTo>
                  <a:lnTo>
                    <a:pt x="5694" y="8883"/>
                  </a:lnTo>
                  <a:lnTo>
                    <a:pt x="5148" y="8928"/>
                  </a:lnTo>
                  <a:lnTo>
                    <a:pt x="4556" y="8883"/>
                  </a:lnTo>
                  <a:lnTo>
                    <a:pt x="4009" y="8792"/>
                  </a:lnTo>
                  <a:lnTo>
                    <a:pt x="3462" y="8609"/>
                  </a:lnTo>
                  <a:lnTo>
                    <a:pt x="2961" y="8382"/>
                  </a:lnTo>
                  <a:lnTo>
                    <a:pt x="2506" y="8063"/>
                  </a:lnTo>
                  <a:lnTo>
                    <a:pt x="2096" y="7698"/>
                  </a:lnTo>
                  <a:lnTo>
                    <a:pt x="1731" y="7243"/>
                  </a:lnTo>
                  <a:lnTo>
                    <a:pt x="1412" y="6742"/>
                  </a:lnTo>
                  <a:lnTo>
                    <a:pt x="1185" y="6195"/>
                  </a:lnTo>
                  <a:lnTo>
                    <a:pt x="1048" y="5603"/>
                  </a:lnTo>
                  <a:lnTo>
                    <a:pt x="1002" y="4965"/>
                  </a:lnTo>
                  <a:lnTo>
                    <a:pt x="1048" y="4464"/>
                  </a:lnTo>
                  <a:lnTo>
                    <a:pt x="1139" y="4054"/>
                  </a:lnTo>
                  <a:lnTo>
                    <a:pt x="1230" y="3599"/>
                  </a:lnTo>
                  <a:lnTo>
                    <a:pt x="1412" y="3234"/>
                  </a:lnTo>
                  <a:lnTo>
                    <a:pt x="1595" y="2870"/>
                  </a:lnTo>
                  <a:lnTo>
                    <a:pt x="1822" y="2551"/>
                  </a:lnTo>
                  <a:lnTo>
                    <a:pt x="2050" y="2278"/>
                  </a:lnTo>
                  <a:lnTo>
                    <a:pt x="2324" y="2004"/>
                  </a:lnTo>
                  <a:lnTo>
                    <a:pt x="2597" y="1777"/>
                  </a:lnTo>
                  <a:lnTo>
                    <a:pt x="2916" y="1549"/>
                  </a:lnTo>
                  <a:lnTo>
                    <a:pt x="3235" y="1412"/>
                  </a:lnTo>
                  <a:lnTo>
                    <a:pt x="3553" y="1275"/>
                  </a:lnTo>
                  <a:lnTo>
                    <a:pt x="3918" y="1139"/>
                  </a:lnTo>
                  <a:lnTo>
                    <a:pt x="4282" y="1093"/>
                  </a:lnTo>
                  <a:lnTo>
                    <a:pt x="4601" y="1048"/>
                  </a:lnTo>
                  <a:lnTo>
                    <a:pt x="4966" y="1002"/>
                  </a:lnTo>
                  <a:lnTo>
                    <a:pt x="5330" y="1048"/>
                  </a:lnTo>
                  <a:lnTo>
                    <a:pt x="5694" y="1093"/>
                  </a:lnTo>
                  <a:lnTo>
                    <a:pt x="6059" y="1184"/>
                  </a:lnTo>
                  <a:lnTo>
                    <a:pt x="6378" y="1275"/>
                  </a:lnTo>
                  <a:lnTo>
                    <a:pt x="6742" y="1412"/>
                  </a:lnTo>
                  <a:lnTo>
                    <a:pt x="7061" y="1594"/>
                  </a:lnTo>
                  <a:lnTo>
                    <a:pt x="7334" y="1777"/>
                  </a:lnTo>
                  <a:lnTo>
                    <a:pt x="7653" y="2004"/>
                  </a:lnTo>
                  <a:lnTo>
                    <a:pt x="7926" y="2278"/>
                  </a:lnTo>
                  <a:lnTo>
                    <a:pt x="8154" y="2596"/>
                  </a:lnTo>
                  <a:lnTo>
                    <a:pt x="8336" y="2915"/>
                  </a:lnTo>
                  <a:lnTo>
                    <a:pt x="8519" y="3234"/>
                  </a:lnTo>
                  <a:lnTo>
                    <a:pt x="8701" y="3644"/>
                  </a:lnTo>
                  <a:lnTo>
                    <a:pt x="8792" y="4054"/>
                  </a:lnTo>
                  <a:lnTo>
                    <a:pt x="8883" y="4510"/>
                  </a:lnTo>
                  <a:lnTo>
                    <a:pt x="8929" y="4965"/>
                  </a:lnTo>
                  <a:lnTo>
                    <a:pt x="8929" y="5284"/>
                  </a:lnTo>
                  <a:lnTo>
                    <a:pt x="8974" y="5557"/>
                  </a:lnTo>
                  <a:lnTo>
                    <a:pt x="9065" y="5831"/>
                  </a:lnTo>
                  <a:lnTo>
                    <a:pt x="9156" y="6104"/>
                  </a:lnTo>
                  <a:lnTo>
                    <a:pt x="9293" y="6377"/>
                  </a:lnTo>
                  <a:lnTo>
                    <a:pt x="9430" y="6605"/>
                  </a:lnTo>
                  <a:lnTo>
                    <a:pt x="9794" y="7061"/>
                  </a:lnTo>
                  <a:lnTo>
                    <a:pt x="10250" y="7425"/>
                  </a:lnTo>
                  <a:lnTo>
                    <a:pt x="10477" y="7562"/>
                  </a:lnTo>
                  <a:lnTo>
                    <a:pt x="10751" y="7698"/>
                  </a:lnTo>
                  <a:lnTo>
                    <a:pt x="11024" y="7789"/>
                  </a:lnTo>
                  <a:lnTo>
                    <a:pt x="11297" y="7881"/>
                  </a:lnTo>
                  <a:lnTo>
                    <a:pt x="11571" y="7926"/>
                  </a:lnTo>
                  <a:lnTo>
                    <a:pt x="12208" y="7926"/>
                  </a:lnTo>
                  <a:lnTo>
                    <a:pt x="12482" y="7881"/>
                  </a:lnTo>
                  <a:lnTo>
                    <a:pt x="12801" y="7789"/>
                  </a:lnTo>
                  <a:lnTo>
                    <a:pt x="13028" y="7698"/>
                  </a:lnTo>
                  <a:lnTo>
                    <a:pt x="13302" y="7562"/>
                  </a:lnTo>
                  <a:lnTo>
                    <a:pt x="13575" y="7425"/>
                  </a:lnTo>
                  <a:lnTo>
                    <a:pt x="13985" y="7061"/>
                  </a:lnTo>
                  <a:lnTo>
                    <a:pt x="14349" y="6605"/>
                  </a:lnTo>
                  <a:lnTo>
                    <a:pt x="14486" y="6377"/>
                  </a:lnTo>
                  <a:lnTo>
                    <a:pt x="14623" y="6104"/>
                  </a:lnTo>
                  <a:lnTo>
                    <a:pt x="14714" y="5831"/>
                  </a:lnTo>
                  <a:lnTo>
                    <a:pt x="14805" y="5557"/>
                  </a:lnTo>
                  <a:lnTo>
                    <a:pt x="14850" y="5284"/>
                  </a:lnTo>
                  <a:lnTo>
                    <a:pt x="14850" y="4965"/>
                  </a:lnTo>
                  <a:lnTo>
                    <a:pt x="14805" y="4464"/>
                  </a:lnTo>
                  <a:lnTo>
                    <a:pt x="14714" y="3963"/>
                  </a:lnTo>
                  <a:lnTo>
                    <a:pt x="14532" y="3553"/>
                  </a:lnTo>
                  <a:lnTo>
                    <a:pt x="14258" y="3189"/>
                  </a:lnTo>
                  <a:lnTo>
                    <a:pt x="13985" y="2824"/>
                  </a:lnTo>
                  <a:lnTo>
                    <a:pt x="13620" y="2551"/>
                  </a:lnTo>
                  <a:lnTo>
                    <a:pt x="13256" y="2323"/>
                  </a:lnTo>
                  <a:lnTo>
                    <a:pt x="12846" y="2187"/>
                  </a:lnTo>
                  <a:lnTo>
                    <a:pt x="12436" y="2050"/>
                  </a:lnTo>
                  <a:lnTo>
                    <a:pt x="11981" y="2004"/>
                  </a:lnTo>
                  <a:lnTo>
                    <a:pt x="11571" y="2004"/>
                  </a:lnTo>
                  <a:lnTo>
                    <a:pt x="11115" y="2095"/>
                  </a:lnTo>
                  <a:lnTo>
                    <a:pt x="10705" y="2232"/>
                  </a:lnTo>
                  <a:lnTo>
                    <a:pt x="10295" y="2460"/>
                  </a:lnTo>
                  <a:lnTo>
                    <a:pt x="9885" y="2779"/>
                  </a:lnTo>
                  <a:lnTo>
                    <a:pt x="9566" y="3143"/>
                  </a:lnTo>
                  <a:lnTo>
                    <a:pt x="9339" y="2642"/>
                  </a:lnTo>
                  <a:lnTo>
                    <a:pt x="9065" y="2187"/>
                  </a:lnTo>
                  <a:lnTo>
                    <a:pt x="9566" y="1777"/>
                  </a:lnTo>
                  <a:lnTo>
                    <a:pt x="10067" y="1458"/>
                  </a:lnTo>
                  <a:lnTo>
                    <a:pt x="10614" y="1230"/>
                  </a:lnTo>
                  <a:lnTo>
                    <a:pt x="11161" y="1048"/>
                  </a:lnTo>
                  <a:lnTo>
                    <a:pt x="11707" y="1002"/>
                  </a:lnTo>
                  <a:close/>
                  <a:moveTo>
                    <a:pt x="5102" y="0"/>
                  </a:move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388" y="46"/>
                  </a:lnTo>
                  <a:lnTo>
                    <a:pt x="10933" y="91"/>
                  </a:lnTo>
                  <a:lnTo>
                    <a:pt x="10477" y="228"/>
                  </a:lnTo>
                  <a:lnTo>
                    <a:pt x="10022" y="364"/>
                  </a:lnTo>
                  <a:lnTo>
                    <a:pt x="9566" y="592"/>
                  </a:lnTo>
                  <a:lnTo>
                    <a:pt x="9156" y="820"/>
                  </a:lnTo>
                  <a:lnTo>
                    <a:pt x="8792" y="1093"/>
                  </a:lnTo>
                  <a:lnTo>
                    <a:pt x="8428" y="1412"/>
                  </a:lnTo>
                  <a:lnTo>
                    <a:pt x="8154" y="1139"/>
                  </a:lnTo>
                  <a:lnTo>
                    <a:pt x="7835" y="911"/>
                  </a:lnTo>
                  <a:lnTo>
                    <a:pt x="7516" y="729"/>
                  </a:lnTo>
                  <a:lnTo>
                    <a:pt x="7198" y="547"/>
                  </a:lnTo>
                  <a:lnTo>
                    <a:pt x="6833" y="364"/>
                  </a:lnTo>
                  <a:lnTo>
                    <a:pt x="6514" y="228"/>
                  </a:lnTo>
                  <a:lnTo>
                    <a:pt x="5785" y="91"/>
                  </a:lnTo>
                  <a:lnTo>
                    <a:pt x="51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5757925" y="3437150"/>
              <a:ext cx="421375" cy="248275"/>
            </a:xfrm>
            <a:custGeom>
              <a:rect b="b" l="l" r="r" t="t"/>
              <a:pathLst>
                <a:path extrusionOk="0" fill="none" h="9931" w="16855">
                  <a:moveTo>
                    <a:pt x="11889" y="0"/>
                  </a:moveTo>
                  <a:lnTo>
                    <a:pt x="11889" y="0"/>
                  </a:lnTo>
                  <a:lnTo>
                    <a:pt x="11388" y="46"/>
                  </a:lnTo>
                  <a:lnTo>
                    <a:pt x="10933" y="91"/>
                  </a:lnTo>
                  <a:lnTo>
                    <a:pt x="10477" y="228"/>
                  </a:lnTo>
                  <a:lnTo>
                    <a:pt x="10022" y="364"/>
                  </a:lnTo>
                  <a:lnTo>
                    <a:pt x="9566" y="592"/>
                  </a:lnTo>
                  <a:lnTo>
                    <a:pt x="9156" y="820"/>
                  </a:lnTo>
                  <a:lnTo>
                    <a:pt x="8792" y="1093"/>
                  </a:lnTo>
                  <a:lnTo>
                    <a:pt x="8428" y="1412"/>
                  </a:lnTo>
                  <a:lnTo>
                    <a:pt x="8428" y="1412"/>
                  </a:lnTo>
                  <a:lnTo>
                    <a:pt x="8154" y="1139"/>
                  </a:lnTo>
                  <a:lnTo>
                    <a:pt x="7835" y="911"/>
                  </a:lnTo>
                  <a:lnTo>
                    <a:pt x="7516" y="729"/>
                  </a:lnTo>
                  <a:lnTo>
                    <a:pt x="7198" y="547"/>
                  </a:lnTo>
                  <a:lnTo>
                    <a:pt x="6833" y="364"/>
                  </a:lnTo>
                  <a:lnTo>
                    <a:pt x="6514" y="228"/>
                  </a:lnTo>
                  <a:lnTo>
                    <a:pt x="5785" y="91"/>
                  </a:lnTo>
                  <a:lnTo>
                    <a:pt x="5102" y="0"/>
                  </a:lnTo>
                  <a:lnTo>
                    <a:pt x="4419" y="46"/>
                  </a:lnTo>
                  <a:lnTo>
                    <a:pt x="3736" y="182"/>
                  </a:lnTo>
                  <a:lnTo>
                    <a:pt x="3052" y="410"/>
                  </a:lnTo>
                  <a:lnTo>
                    <a:pt x="2415" y="729"/>
                  </a:lnTo>
                  <a:lnTo>
                    <a:pt x="1868" y="1139"/>
                  </a:lnTo>
                  <a:lnTo>
                    <a:pt x="1321" y="1594"/>
                  </a:lnTo>
                  <a:lnTo>
                    <a:pt x="911" y="2141"/>
                  </a:lnTo>
                  <a:lnTo>
                    <a:pt x="501" y="2779"/>
                  </a:lnTo>
                  <a:lnTo>
                    <a:pt x="365" y="3098"/>
                  </a:lnTo>
                  <a:lnTo>
                    <a:pt x="228" y="3416"/>
                  </a:lnTo>
                  <a:lnTo>
                    <a:pt x="137" y="3781"/>
                  </a:lnTo>
                  <a:lnTo>
                    <a:pt x="91" y="4191"/>
                  </a:lnTo>
                  <a:lnTo>
                    <a:pt x="46" y="4555"/>
                  </a:lnTo>
                  <a:lnTo>
                    <a:pt x="0" y="4965"/>
                  </a:lnTo>
                  <a:lnTo>
                    <a:pt x="0" y="4965"/>
                  </a:lnTo>
                  <a:lnTo>
                    <a:pt x="46" y="5375"/>
                  </a:lnTo>
                  <a:lnTo>
                    <a:pt x="91" y="5740"/>
                  </a:lnTo>
                  <a:lnTo>
                    <a:pt x="137" y="6150"/>
                  </a:lnTo>
                  <a:lnTo>
                    <a:pt x="228" y="6514"/>
                  </a:lnTo>
                  <a:lnTo>
                    <a:pt x="365" y="6833"/>
                  </a:lnTo>
                  <a:lnTo>
                    <a:pt x="501" y="7152"/>
                  </a:lnTo>
                  <a:lnTo>
                    <a:pt x="911" y="7789"/>
                  </a:lnTo>
                  <a:lnTo>
                    <a:pt x="1321" y="8336"/>
                  </a:lnTo>
                  <a:lnTo>
                    <a:pt x="1868" y="8792"/>
                  </a:lnTo>
                  <a:lnTo>
                    <a:pt x="2415" y="9202"/>
                  </a:lnTo>
                  <a:lnTo>
                    <a:pt x="3052" y="9520"/>
                  </a:lnTo>
                  <a:lnTo>
                    <a:pt x="3736" y="9748"/>
                  </a:lnTo>
                  <a:lnTo>
                    <a:pt x="4419" y="9885"/>
                  </a:lnTo>
                  <a:lnTo>
                    <a:pt x="5102" y="9930"/>
                  </a:lnTo>
                  <a:lnTo>
                    <a:pt x="5831" y="9839"/>
                  </a:lnTo>
                  <a:lnTo>
                    <a:pt x="6514" y="9703"/>
                  </a:lnTo>
                  <a:lnTo>
                    <a:pt x="6833" y="9566"/>
                  </a:lnTo>
                  <a:lnTo>
                    <a:pt x="7198" y="9384"/>
                  </a:lnTo>
                  <a:lnTo>
                    <a:pt x="7516" y="9202"/>
                  </a:lnTo>
                  <a:lnTo>
                    <a:pt x="7835" y="9019"/>
                  </a:lnTo>
                  <a:lnTo>
                    <a:pt x="8154" y="8792"/>
                  </a:lnTo>
                  <a:lnTo>
                    <a:pt x="8428" y="8518"/>
                  </a:lnTo>
                  <a:lnTo>
                    <a:pt x="8428" y="8518"/>
                  </a:lnTo>
                  <a:lnTo>
                    <a:pt x="8746" y="8792"/>
                  </a:lnTo>
                  <a:lnTo>
                    <a:pt x="9020" y="9019"/>
                  </a:lnTo>
                  <a:lnTo>
                    <a:pt x="9339" y="9202"/>
                  </a:lnTo>
                  <a:lnTo>
                    <a:pt x="9657" y="9384"/>
                  </a:lnTo>
                  <a:lnTo>
                    <a:pt x="10022" y="9566"/>
                  </a:lnTo>
                  <a:lnTo>
                    <a:pt x="10341" y="9703"/>
                  </a:lnTo>
                  <a:lnTo>
                    <a:pt x="11070" y="9839"/>
                  </a:lnTo>
                  <a:lnTo>
                    <a:pt x="11753" y="9930"/>
                  </a:lnTo>
                  <a:lnTo>
                    <a:pt x="12436" y="9885"/>
                  </a:lnTo>
                  <a:lnTo>
                    <a:pt x="13119" y="9748"/>
                  </a:lnTo>
                  <a:lnTo>
                    <a:pt x="13803" y="9520"/>
                  </a:lnTo>
                  <a:lnTo>
                    <a:pt x="14440" y="9202"/>
                  </a:lnTo>
                  <a:lnTo>
                    <a:pt x="14987" y="8792"/>
                  </a:lnTo>
                  <a:lnTo>
                    <a:pt x="15534" y="8336"/>
                  </a:lnTo>
                  <a:lnTo>
                    <a:pt x="15989" y="7789"/>
                  </a:lnTo>
                  <a:lnTo>
                    <a:pt x="16354" y="7152"/>
                  </a:lnTo>
                  <a:lnTo>
                    <a:pt x="16490" y="6833"/>
                  </a:lnTo>
                  <a:lnTo>
                    <a:pt x="16627" y="6514"/>
                  </a:lnTo>
                  <a:lnTo>
                    <a:pt x="16718" y="6150"/>
                  </a:lnTo>
                  <a:lnTo>
                    <a:pt x="16809" y="5740"/>
                  </a:lnTo>
                  <a:lnTo>
                    <a:pt x="16855" y="5375"/>
                  </a:lnTo>
                  <a:lnTo>
                    <a:pt x="16855" y="4965"/>
                  </a:lnTo>
                  <a:lnTo>
                    <a:pt x="16855" y="4965"/>
                  </a:lnTo>
                  <a:lnTo>
                    <a:pt x="16809" y="4464"/>
                  </a:lnTo>
                  <a:lnTo>
                    <a:pt x="16764" y="3963"/>
                  </a:lnTo>
                  <a:lnTo>
                    <a:pt x="16627" y="3508"/>
                  </a:lnTo>
                  <a:lnTo>
                    <a:pt x="16445" y="3052"/>
                  </a:lnTo>
                  <a:lnTo>
                    <a:pt x="16263" y="2596"/>
                  </a:lnTo>
                  <a:lnTo>
                    <a:pt x="15989" y="2187"/>
                  </a:lnTo>
                  <a:lnTo>
                    <a:pt x="15716" y="1822"/>
                  </a:lnTo>
                  <a:lnTo>
                    <a:pt x="15397" y="1458"/>
                  </a:lnTo>
                  <a:lnTo>
                    <a:pt x="15033" y="1139"/>
                  </a:lnTo>
                  <a:lnTo>
                    <a:pt x="14668" y="865"/>
                  </a:lnTo>
                  <a:lnTo>
                    <a:pt x="14258" y="592"/>
                  </a:lnTo>
                  <a:lnTo>
                    <a:pt x="13803" y="410"/>
                  </a:lnTo>
                  <a:lnTo>
                    <a:pt x="13347" y="228"/>
                  </a:lnTo>
                  <a:lnTo>
                    <a:pt x="12892" y="137"/>
                  </a:lnTo>
                  <a:lnTo>
                    <a:pt x="12391" y="46"/>
                  </a:lnTo>
                  <a:lnTo>
                    <a:pt x="11889" y="0"/>
                  </a:lnTo>
                  <a:lnTo>
                    <a:pt x="11889"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5782975" y="3462200"/>
              <a:ext cx="371275" cy="198175"/>
            </a:xfrm>
            <a:custGeom>
              <a:rect b="b" l="l" r="r" t="t"/>
              <a:pathLst>
                <a:path extrusionOk="0" fill="none" h="7927" w="14851">
                  <a:moveTo>
                    <a:pt x="10887" y="7926"/>
                  </a:moveTo>
                  <a:lnTo>
                    <a:pt x="10887" y="7926"/>
                  </a:lnTo>
                  <a:lnTo>
                    <a:pt x="10478" y="7881"/>
                  </a:lnTo>
                  <a:lnTo>
                    <a:pt x="10113" y="7835"/>
                  </a:lnTo>
                  <a:lnTo>
                    <a:pt x="9703" y="7744"/>
                  </a:lnTo>
                  <a:lnTo>
                    <a:pt x="9339" y="7607"/>
                  </a:lnTo>
                  <a:lnTo>
                    <a:pt x="9020" y="7471"/>
                  </a:lnTo>
                  <a:lnTo>
                    <a:pt x="8701" y="7243"/>
                  </a:lnTo>
                  <a:lnTo>
                    <a:pt x="8382" y="7015"/>
                  </a:lnTo>
                  <a:lnTo>
                    <a:pt x="8109" y="6787"/>
                  </a:lnTo>
                  <a:lnTo>
                    <a:pt x="7835" y="6469"/>
                  </a:lnTo>
                  <a:lnTo>
                    <a:pt x="7608" y="6195"/>
                  </a:lnTo>
                  <a:lnTo>
                    <a:pt x="7426" y="5876"/>
                  </a:lnTo>
                  <a:lnTo>
                    <a:pt x="7243" y="5512"/>
                  </a:lnTo>
                  <a:lnTo>
                    <a:pt x="7107" y="5148"/>
                  </a:lnTo>
                  <a:lnTo>
                    <a:pt x="7016" y="4783"/>
                  </a:lnTo>
                  <a:lnTo>
                    <a:pt x="6970" y="4373"/>
                  </a:lnTo>
                  <a:lnTo>
                    <a:pt x="6924" y="3963"/>
                  </a:lnTo>
                  <a:lnTo>
                    <a:pt x="6924" y="3963"/>
                  </a:lnTo>
                  <a:lnTo>
                    <a:pt x="6924" y="3644"/>
                  </a:lnTo>
                  <a:lnTo>
                    <a:pt x="6879" y="3371"/>
                  </a:lnTo>
                  <a:lnTo>
                    <a:pt x="6788" y="3098"/>
                  </a:lnTo>
                  <a:lnTo>
                    <a:pt x="6697" y="2824"/>
                  </a:lnTo>
                  <a:lnTo>
                    <a:pt x="6560" y="2551"/>
                  </a:lnTo>
                  <a:lnTo>
                    <a:pt x="6423" y="2323"/>
                  </a:lnTo>
                  <a:lnTo>
                    <a:pt x="6059" y="1868"/>
                  </a:lnTo>
                  <a:lnTo>
                    <a:pt x="5603" y="1503"/>
                  </a:lnTo>
                  <a:lnTo>
                    <a:pt x="5376" y="1367"/>
                  </a:lnTo>
                  <a:lnTo>
                    <a:pt x="5102" y="1230"/>
                  </a:lnTo>
                  <a:lnTo>
                    <a:pt x="4829" y="1139"/>
                  </a:lnTo>
                  <a:lnTo>
                    <a:pt x="4556" y="1048"/>
                  </a:lnTo>
                  <a:lnTo>
                    <a:pt x="4282" y="1002"/>
                  </a:lnTo>
                  <a:lnTo>
                    <a:pt x="3964" y="1002"/>
                  </a:lnTo>
                  <a:lnTo>
                    <a:pt x="3964" y="1002"/>
                  </a:lnTo>
                  <a:lnTo>
                    <a:pt x="3645" y="1002"/>
                  </a:lnTo>
                  <a:lnTo>
                    <a:pt x="3371" y="1048"/>
                  </a:lnTo>
                  <a:lnTo>
                    <a:pt x="3098" y="1139"/>
                  </a:lnTo>
                  <a:lnTo>
                    <a:pt x="2825" y="1230"/>
                  </a:lnTo>
                  <a:lnTo>
                    <a:pt x="2551" y="1367"/>
                  </a:lnTo>
                  <a:lnTo>
                    <a:pt x="2324" y="1503"/>
                  </a:lnTo>
                  <a:lnTo>
                    <a:pt x="1868" y="1868"/>
                  </a:lnTo>
                  <a:lnTo>
                    <a:pt x="1504" y="2323"/>
                  </a:lnTo>
                  <a:lnTo>
                    <a:pt x="1367" y="2551"/>
                  </a:lnTo>
                  <a:lnTo>
                    <a:pt x="1230" y="2824"/>
                  </a:lnTo>
                  <a:lnTo>
                    <a:pt x="1139" y="3098"/>
                  </a:lnTo>
                  <a:lnTo>
                    <a:pt x="1048" y="3371"/>
                  </a:lnTo>
                  <a:lnTo>
                    <a:pt x="1003" y="3644"/>
                  </a:lnTo>
                  <a:lnTo>
                    <a:pt x="1003" y="3963"/>
                  </a:lnTo>
                  <a:lnTo>
                    <a:pt x="1003" y="3963"/>
                  </a:lnTo>
                  <a:lnTo>
                    <a:pt x="1048" y="4464"/>
                  </a:lnTo>
                  <a:lnTo>
                    <a:pt x="1139" y="4920"/>
                  </a:lnTo>
                  <a:lnTo>
                    <a:pt x="1322" y="5375"/>
                  </a:lnTo>
                  <a:lnTo>
                    <a:pt x="1595" y="5740"/>
                  </a:lnTo>
                  <a:lnTo>
                    <a:pt x="1868" y="6104"/>
                  </a:lnTo>
                  <a:lnTo>
                    <a:pt x="2233" y="6377"/>
                  </a:lnTo>
                  <a:lnTo>
                    <a:pt x="2597" y="6605"/>
                  </a:lnTo>
                  <a:lnTo>
                    <a:pt x="3007" y="6742"/>
                  </a:lnTo>
                  <a:lnTo>
                    <a:pt x="3417" y="6879"/>
                  </a:lnTo>
                  <a:lnTo>
                    <a:pt x="3872" y="6924"/>
                  </a:lnTo>
                  <a:lnTo>
                    <a:pt x="4282" y="6924"/>
                  </a:lnTo>
                  <a:lnTo>
                    <a:pt x="4738" y="6833"/>
                  </a:lnTo>
                  <a:lnTo>
                    <a:pt x="5148" y="6696"/>
                  </a:lnTo>
                  <a:lnTo>
                    <a:pt x="5558" y="6469"/>
                  </a:lnTo>
                  <a:lnTo>
                    <a:pt x="5968" y="6150"/>
                  </a:lnTo>
                  <a:lnTo>
                    <a:pt x="6287" y="5785"/>
                  </a:lnTo>
                  <a:lnTo>
                    <a:pt x="6287" y="5785"/>
                  </a:lnTo>
                  <a:lnTo>
                    <a:pt x="6514" y="6286"/>
                  </a:lnTo>
                  <a:lnTo>
                    <a:pt x="6788" y="6742"/>
                  </a:lnTo>
                  <a:lnTo>
                    <a:pt x="6788" y="6742"/>
                  </a:lnTo>
                  <a:lnTo>
                    <a:pt x="6332" y="7152"/>
                  </a:lnTo>
                  <a:lnTo>
                    <a:pt x="5786" y="7471"/>
                  </a:lnTo>
                  <a:lnTo>
                    <a:pt x="5239" y="7698"/>
                  </a:lnTo>
                  <a:lnTo>
                    <a:pt x="4692" y="7881"/>
                  </a:lnTo>
                  <a:lnTo>
                    <a:pt x="4146" y="7926"/>
                  </a:lnTo>
                  <a:lnTo>
                    <a:pt x="3554" y="7881"/>
                  </a:lnTo>
                  <a:lnTo>
                    <a:pt x="3007" y="7790"/>
                  </a:lnTo>
                  <a:lnTo>
                    <a:pt x="2460" y="7607"/>
                  </a:lnTo>
                  <a:lnTo>
                    <a:pt x="1959" y="7380"/>
                  </a:lnTo>
                  <a:lnTo>
                    <a:pt x="1504" y="7061"/>
                  </a:lnTo>
                  <a:lnTo>
                    <a:pt x="1094" y="6696"/>
                  </a:lnTo>
                  <a:lnTo>
                    <a:pt x="729" y="6241"/>
                  </a:lnTo>
                  <a:lnTo>
                    <a:pt x="410" y="5740"/>
                  </a:lnTo>
                  <a:lnTo>
                    <a:pt x="183" y="5193"/>
                  </a:lnTo>
                  <a:lnTo>
                    <a:pt x="46" y="4601"/>
                  </a:lnTo>
                  <a:lnTo>
                    <a:pt x="0" y="3963"/>
                  </a:lnTo>
                  <a:lnTo>
                    <a:pt x="0" y="3963"/>
                  </a:lnTo>
                  <a:lnTo>
                    <a:pt x="46" y="3462"/>
                  </a:lnTo>
                  <a:lnTo>
                    <a:pt x="137" y="3052"/>
                  </a:lnTo>
                  <a:lnTo>
                    <a:pt x="228" y="2597"/>
                  </a:lnTo>
                  <a:lnTo>
                    <a:pt x="410" y="2232"/>
                  </a:lnTo>
                  <a:lnTo>
                    <a:pt x="593" y="1868"/>
                  </a:lnTo>
                  <a:lnTo>
                    <a:pt x="820" y="1549"/>
                  </a:lnTo>
                  <a:lnTo>
                    <a:pt x="1048" y="1276"/>
                  </a:lnTo>
                  <a:lnTo>
                    <a:pt x="1322" y="1002"/>
                  </a:lnTo>
                  <a:lnTo>
                    <a:pt x="1595" y="775"/>
                  </a:lnTo>
                  <a:lnTo>
                    <a:pt x="1914" y="547"/>
                  </a:lnTo>
                  <a:lnTo>
                    <a:pt x="2233" y="410"/>
                  </a:lnTo>
                  <a:lnTo>
                    <a:pt x="2551" y="273"/>
                  </a:lnTo>
                  <a:lnTo>
                    <a:pt x="2916" y="137"/>
                  </a:lnTo>
                  <a:lnTo>
                    <a:pt x="3280" y="91"/>
                  </a:lnTo>
                  <a:lnTo>
                    <a:pt x="3599" y="46"/>
                  </a:lnTo>
                  <a:lnTo>
                    <a:pt x="3964" y="0"/>
                  </a:lnTo>
                  <a:lnTo>
                    <a:pt x="4328" y="46"/>
                  </a:lnTo>
                  <a:lnTo>
                    <a:pt x="4692" y="91"/>
                  </a:lnTo>
                  <a:lnTo>
                    <a:pt x="5057" y="182"/>
                  </a:lnTo>
                  <a:lnTo>
                    <a:pt x="5376" y="273"/>
                  </a:lnTo>
                  <a:lnTo>
                    <a:pt x="5740" y="410"/>
                  </a:lnTo>
                  <a:lnTo>
                    <a:pt x="6059" y="592"/>
                  </a:lnTo>
                  <a:lnTo>
                    <a:pt x="6332" y="775"/>
                  </a:lnTo>
                  <a:lnTo>
                    <a:pt x="6651" y="1002"/>
                  </a:lnTo>
                  <a:lnTo>
                    <a:pt x="6924" y="1276"/>
                  </a:lnTo>
                  <a:lnTo>
                    <a:pt x="7152" y="1594"/>
                  </a:lnTo>
                  <a:lnTo>
                    <a:pt x="7334" y="1913"/>
                  </a:lnTo>
                  <a:lnTo>
                    <a:pt x="7517" y="2232"/>
                  </a:lnTo>
                  <a:lnTo>
                    <a:pt x="7699" y="2642"/>
                  </a:lnTo>
                  <a:lnTo>
                    <a:pt x="7790" y="3052"/>
                  </a:lnTo>
                  <a:lnTo>
                    <a:pt x="7881" y="3508"/>
                  </a:lnTo>
                  <a:lnTo>
                    <a:pt x="7927" y="3963"/>
                  </a:lnTo>
                  <a:lnTo>
                    <a:pt x="7927" y="3963"/>
                  </a:lnTo>
                  <a:lnTo>
                    <a:pt x="7927" y="4282"/>
                  </a:lnTo>
                  <a:lnTo>
                    <a:pt x="7972" y="4555"/>
                  </a:lnTo>
                  <a:lnTo>
                    <a:pt x="8063" y="4829"/>
                  </a:lnTo>
                  <a:lnTo>
                    <a:pt x="8154" y="5102"/>
                  </a:lnTo>
                  <a:lnTo>
                    <a:pt x="8291" y="5375"/>
                  </a:lnTo>
                  <a:lnTo>
                    <a:pt x="8428" y="5603"/>
                  </a:lnTo>
                  <a:lnTo>
                    <a:pt x="8792" y="6059"/>
                  </a:lnTo>
                  <a:lnTo>
                    <a:pt x="9248" y="6423"/>
                  </a:lnTo>
                  <a:lnTo>
                    <a:pt x="9475" y="6560"/>
                  </a:lnTo>
                  <a:lnTo>
                    <a:pt x="9749" y="6696"/>
                  </a:lnTo>
                  <a:lnTo>
                    <a:pt x="10022" y="6787"/>
                  </a:lnTo>
                  <a:lnTo>
                    <a:pt x="10295" y="6879"/>
                  </a:lnTo>
                  <a:lnTo>
                    <a:pt x="10569" y="6924"/>
                  </a:lnTo>
                  <a:lnTo>
                    <a:pt x="10887" y="6924"/>
                  </a:lnTo>
                  <a:lnTo>
                    <a:pt x="10887" y="6924"/>
                  </a:lnTo>
                  <a:lnTo>
                    <a:pt x="11206" y="6924"/>
                  </a:lnTo>
                  <a:lnTo>
                    <a:pt x="11480" y="6879"/>
                  </a:lnTo>
                  <a:lnTo>
                    <a:pt x="11799" y="6787"/>
                  </a:lnTo>
                  <a:lnTo>
                    <a:pt x="12026" y="6696"/>
                  </a:lnTo>
                  <a:lnTo>
                    <a:pt x="12300" y="6560"/>
                  </a:lnTo>
                  <a:lnTo>
                    <a:pt x="12573" y="6423"/>
                  </a:lnTo>
                  <a:lnTo>
                    <a:pt x="12983" y="6059"/>
                  </a:lnTo>
                  <a:lnTo>
                    <a:pt x="13347" y="5603"/>
                  </a:lnTo>
                  <a:lnTo>
                    <a:pt x="13484" y="5375"/>
                  </a:lnTo>
                  <a:lnTo>
                    <a:pt x="13621" y="5102"/>
                  </a:lnTo>
                  <a:lnTo>
                    <a:pt x="13712" y="4829"/>
                  </a:lnTo>
                  <a:lnTo>
                    <a:pt x="13803" y="4555"/>
                  </a:lnTo>
                  <a:lnTo>
                    <a:pt x="13848" y="4282"/>
                  </a:lnTo>
                  <a:lnTo>
                    <a:pt x="13848" y="3963"/>
                  </a:lnTo>
                  <a:lnTo>
                    <a:pt x="13848" y="3963"/>
                  </a:lnTo>
                  <a:lnTo>
                    <a:pt x="13803" y="3462"/>
                  </a:lnTo>
                  <a:lnTo>
                    <a:pt x="13712" y="2961"/>
                  </a:lnTo>
                  <a:lnTo>
                    <a:pt x="13530" y="2551"/>
                  </a:lnTo>
                  <a:lnTo>
                    <a:pt x="13256" y="2187"/>
                  </a:lnTo>
                  <a:lnTo>
                    <a:pt x="12983" y="1822"/>
                  </a:lnTo>
                  <a:lnTo>
                    <a:pt x="12618" y="1549"/>
                  </a:lnTo>
                  <a:lnTo>
                    <a:pt x="12254" y="1321"/>
                  </a:lnTo>
                  <a:lnTo>
                    <a:pt x="11844" y="1185"/>
                  </a:lnTo>
                  <a:lnTo>
                    <a:pt x="11434" y="1048"/>
                  </a:lnTo>
                  <a:lnTo>
                    <a:pt x="10979" y="1002"/>
                  </a:lnTo>
                  <a:lnTo>
                    <a:pt x="10569" y="1002"/>
                  </a:lnTo>
                  <a:lnTo>
                    <a:pt x="10113" y="1093"/>
                  </a:lnTo>
                  <a:lnTo>
                    <a:pt x="9703" y="1230"/>
                  </a:lnTo>
                  <a:lnTo>
                    <a:pt x="9293" y="1458"/>
                  </a:lnTo>
                  <a:lnTo>
                    <a:pt x="8883" y="1777"/>
                  </a:lnTo>
                  <a:lnTo>
                    <a:pt x="8564" y="2141"/>
                  </a:lnTo>
                  <a:lnTo>
                    <a:pt x="8564" y="2141"/>
                  </a:lnTo>
                  <a:lnTo>
                    <a:pt x="8337" y="1640"/>
                  </a:lnTo>
                  <a:lnTo>
                    <a:pt x="8063" y="1185"/>
                  </a:lnTo>
                  <a:lnTo>
                    <a:pt x="8063" y="1185"/>
                  </a:lnTo>
                  <a:lnTo>
                    <a:pt x="8564" y="775"/>
                  </a:lnTo>
                  <a:lnTo>
                    <a:pt x="9065" y="456"/>
                  </a:lnTo>
                  <a:lnTo>
                    <a:pt x="9612" y="228"/>
                  </a:lnTo>
                  <a:lnTo>
                    <a:pt x="10159" y="46"/>
                  </a:lnTo>
                  <a:lnTo>
                    <a:pt x="10705" y="0"/>
                  </a:lnTo>
                  <a:lnTo>
                    <a:pt x="11297" y="46"/>
                  </a:lnTo>
                  <a:lnTo>
                    <a:pt x="11844" y="137"/>
                  </a:lnTo>
                  <a:lnTo>
                    <a:pt x="12391" y="319"/>
                  </a:lnTo>
                  <a:lnTo>
                    <a:pt x="12892" y="547"/>
                  </a:lnTo>
                  <a:lnTo>
                    <a:pt x="13347" y="866"/>
                  </a:lnTo>
                  <a:lnTo>
                    <a:pt x="13757" y="1230"/>
                  </a:lnTo>
                  <a:lnTo>
                    <a:pt x="14122" y="1686"/>
                  </a:lnTo>
                  <a:lnTo>
                    <a:pt x="14441" y="2187"/>
                  </a:lnTo>
                  <a:lnTo>
                    <a:pt x="14668" y="2733"/>
                  </a:lnTo>
                  <a:lnTo>
                    <a:pt x="14805" y="3325"/>
                  </a:lnTo>
                  <a:lnTo>
                    <a:pt x="14851" y="3963"/>
                  </a:lnTo>
                  <a:lnTo>
                    <a:pt x="14851" y="3963"/>
                  </a:lnTo>
                  <a:lnTo>
                    <a:pt x="14851" y="4373"/>
                  </a:lnTo>
                  <a:lnTo>
                    <a:pt x="14759" y="4738"/>
                  </a:lnTo>
                  <a:lnTo>
                    <a:pt x="14668" y="5148"/>
                  </a:lnTo>
                  <a:lnTo>
                    <a:pt x="14532" y="5512"/>
                  </a:lnTo>
                  <a:lnTo>
                    <a:pt x="14395" y="5831"/>
                  </a:lnTo>
                  <a:lnTo>
                    <a:pt x="14167" y="6195"/>
                  </a:lnTo>
                  <a:lnTo>
                    <a:pt x="13940" y="6469"/>
                  </a:lnTo>
                  <a:lnTo>
                    <a:pt x="13712" y="6742"/>
                  </a:lnTo>
                  <a:lnTo>
                    <a:pt x="13393" y="7015"/>
                  </a:lnTo>
                  <a:lnTo>
                    <a:pt x="13120" y="7243"/>
                  </a:lnTo>
                  <a:lnTo>
                    <a:pt x="12801" y="7425"/>
                  </a:lnTo>
                  <a:lnTo>
                    <a:pt x="12436" y="7607"/>
                  </a:lnTo>
                  <a:lnTo>
                    <a:pt x="12072" y="7744"/>
                  </a:lnTo>
                  <a:lnTo>
                    <a:pt x="11707" y="7835"/>
                  </a:lnTo>
                  <a:lnTo>
                    <a:pt x="11297" y="7881"/>
                  </a:lnTo>
                  <a:lnTo>
                    <a:pt x="10887" y="7926"/>
                  </a:lnTo>
                  <a:lnTo>
                    <a:pt x="10887" y="7926"/>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5833075" y="3512300"/>
              <a:ext cx="97975" cy="97950"/>
            </a:xfrm>
            <a:custGeom>
              <a:rect b="b" l="l" r="r" t="t"/>
              <a:pathLst>
                <a:path extrusionOk="0" fill="none" h="3918" w="3919">
                  <a:moveTo>
                    <a:pt x="3918" y="1959"/>
                  </a:moveTo>
                  <a:lnTo>
                    <a:pt x="3918" y="1959"/>
                  </a:lnTo>
                  <a:lnTo>
                    <a:pt x="3918" y="2369"/>
                  </a:lnTo>
                  <a:lnTo>
                    <a:pt x="3782" y="2734"/>
                  </a:lnTo>
                  <a:lnTo>
                    <a:pt x="3599" y="3052"/>
                  </a:lnTo>
                  <a:lnTo>
                    <a:pt x="3372" y="3371"/>
                  </a:lnTo>
                  <a:lnTo>
                    <a:pt x="3053" y="3599"/>
                  </a:lnTo>
                  <a:lnTo>
                    <a:pt x="2734" y="3781"/>
                  </a:lnTo>
                  <a:lnTo>
                    <a:pt x="2370" y="3918"/>
                  </a:lnTo>
                  <a:lnTo>
                    <a:pt x="1960" y="3918"/>
                  </a:lnTo>
                  <a:lnTo>
                    <a:pt x="1960" y="3918"/>
                  </a:lnTo>
                  <a:lnTo>
                    <a:pt x="1504" y="3872"/>
                  </a:lnTo>
                  <a:lnTo>
                    <a:pt x="1094" y="3736"/>
                  </a:lnTo>
                  <a:lnTo>
                    <a:pt x="775" y="3554"/>
                  </a:lnTo>
                  <a:lnTo>
                    <a:pt x="502" y="3280"/>
                  </a:lnTo>
                  <a:lnTo>
                    <a:pt x="274" y="3007"/>
                  </a:lnTo>
                  <a:lnTo>
                    <a:pt x="92" y="2688"/>
                  </a:lnTo>
                  <a:lnTo>
                    <a:pt x="1" y="2324"/>
                  </a:lnTo>
                  <a:lnTo>
                    <a:pt x="1" y="1959"/>
                  </a:lnTo>
                  <a:lnTo>
                    <a:pt x="1" y="1595"/>
                  </a:lnTo>
                  <a:lnTo>
                    <a:pt x="92" y="1230"/>
                  </a:lnTo>
                  <a:lnTo>
                    <a:pt x="274" y="911"/>
                  </a:lnTo>
                  <a:lnTo>
                    <a:pt x="502" y="638"/>
                  </a:lnTo>
                  <a:lnTo>
                    <a:pt x="775" y="365"/>
                  </a:lnTo>
                  <a:lnTo>
                    <a:pt x="1094" y="183"/>
                  </a:lnTo>
                  <a:lnTo>
                    <a:pt x="1504" y="46"/>
                  </a:lnTo>
                  <a:lnTo>
                    <a:pt x="1960" y="0"/>
                  </a:lnTo>
                  <a:lnTo>
                    <a:pt x="1960" y="0"/>
                  </a:lnTo>
                  <a:lnTo>
                    <a:pt x="2370" y="0"/>
                  </a:lnTo>
                  <a:lnTo>
                    <a:pt x="2734" y="137"/>
                  </a:lnTo>
                  <a:lnTo>
                    <a:pt x="3053" y="319"/>
                  </a:lnTo>
                  <a:lnTo>
                    <a:pt x="3372" y="547"/>
                  </a:lnTo>
                  <a:lnTo>
                    <a:pt x="3599" y="866"/>
                  </a:lnTo>
                  <a:lnTo>
                    <a:pt x="3782" y="1185"/>
                  </a:lnTo>
                  <a:lnTo>
                    <a:pt x="3918" y="1549"/>
                  </a:lnTo>
                  <a:lnTo>
                    <a:pt x="3918" y="1959"/>
                  </a:lnTo>
                  <a:lnTo>
                    <a:pt x="3918" y="1959"/>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6006175" y="3512300"/>
              <a:ext cx="97975" cy="97950"/>
            </a:xfrm>
            <a:custGeom>
              <a:rect b="b" l="l" r="r" t="t"/>
              <a:pathLst>
                <a:path extrusionOk="0" fill="none" h="3918" w="3919">
                  <a:moveTo>
                    <a:pt x="1" y="1959"/>
                  </a:moveTo>
                  <a:lnTo>
                    <a:pt x="1" y="1959"/>
                  </a:lnTo>
                  <a:lnTo>
                    <a:pt x="46" y="1549"/>
                  </a:lnTo>
                  <a:lnTo>
                    <a:pt x="137" y="1185"/>
                  </a:lnTo>
                  <a:lnTo>
                    <a:pt x="320" y="866"/>
                  </a:lnTo>
                  <a:lnTo>
                    <a:pt x="547" y="547"/>
                  </a:lnTo>
                  <a:lnTo>
                    <a:pt x="866" y="319"/>
                  </a:lnTo>
                  <a:lnTo>
                    <a:pt x="1185" y="137"/>
                  </a:lnTo>
                  <a:lnTo>
                    <a:pt x="1550" y="0"/>
                  </a:lnTo>
                  <a:lnTo>
                    <a:pt x="1959" y="0"/>
                  </a:lnTo>
                  <a:lnTo>
                    <a:pt x="1959" y="0"/>
                  </a:lnTo>
                  <a:lnTo>
                    <a:pt x="2415" y="46"/>
                  </a:lnTo>
                  <a:lnTo>
                    <a:pt x="2825" y="183"/>
                  </a:lnTo>
                  <a:lnTo>
                    <a:pt x="3144" y="365"/>
                  </a:lnTo>
                  <a:lnTo>
                    <a:pt x="3463" y="638"/>
                  </a:lnTo>
                  <a:lnTo>
                    <a:pt x="3645" y="911"/>
                  </a:lnTo>
                  <a:lnTo>
                    <a:pt x="3827" y="1230"/>
                  </a:lnTo>
                  <a:lnTo>
                    <a:pt x="3918" y="1595"/>
                  </a:lnTo>
                  <a:lnTo>
                    <a:pt x="3918" y="1959"/>
                  </a:lnTo>
                  <a:lnTo>
                    <a:pt x="3918" y="2324"/>
                  </a:lnTo>
                  <a:lnTo>
                    <a:pt x="3827" y="2688"/>
                  </a:lnTo>
                  <a:lnTo>
                    <a:pt x="3645" y="3007"/>
                  </a:lnTo>
                  <a:lnTo>
                    <a:pt x="3463" y="3280"/>
                  </a:lnTo>
                  <a:lnTo>
                    <a:pt x="3144" y="3554"/>
                  </a:lnTo>
                  <a:lnTo>
                    <a:pt x="2825" y="3736"/>
                  </a:lnTo>
                  <a:lnTo>
                    <a:pt x="2415" y="3872"/>
                  </a:lnTo>
                  <a:lnTo>
                    <a:pt x="1959" y="3918"/>
                  </a:lnTo>
                  <a:lnTo>
                    <a:pt x="1959" y="3918"/>
                  </a:lnTo>
                  <a:lnTo>
                    <a:pt x="1550" y="3918"/>
                  </a:lnTo>
                  <a:lnTo>
                    <a:pt x="1185" y="3781"/>
                  </a:lnTo>
                  <a:lnTo>
                    <a:pt x="866" y="3599"/>
                  </a:lnTo>
                  <a:lnTo>
                    <a:pt x="547" y="3371"/>
                  </a:lnTo>
                  <a:lnTo>
                    <a:pt x="320" y="3052"/>
                  </a:lnTo>
                  <a:lnTo>
                    <a:pt x="137" y="2734"/>
                  </a:lnTo>
                  <a:lnTo>
                    <a:pt x="46" y="2369"/>
                  </a:lnTo>
                  <a:lnTo>
                    <a:pt x="1" y="1959"/>
                  </a:lnTo>
                  <a:lnTo>
                    <a:pt x="1" y="1959"/>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6006175" y="3561275"/>
              <a:ext cx="25" cy="25"/>
            </a:xfrm>
            <a:custGeom>
              <a:rect b="b" l="l" r="r" t="t"/>
              <a:pathLst>
                <a:path extrusionOk="0" fill="none" h="1" w="1">
                  <a:moveTo>
                    <a:pt x="1" y="0"/>
                  </a:move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8"/>
          <p:cNvGrpSpPr/>
          <p:nvPr/>
        </p:nvGrpSpPr>
        <p:grpSpPr>
          <a:xfrm rot="-5400000">
            <a:off x="4196640" y="-1210671"/>
            <a:ext cx="2618424" cy="2604287"/>
            <a:chOff x="5101975" y="1229000"/>
            <a:chExt cx="421375" cy="419100"/>
          </a:xfrm>
        </p:grpSpPr>
        <p:sp>
          <p:nvSpPr>
            <p:cNvPr id="305" name="Google Shape;305;p28"/>
            <p:cNvSpPr/>
            <p:nvPr/>
          </p:nvSpPr>
          <p:spPr>
            <a:xfrm>
              <a:off x="5152075" y="1377050"/>
              <a:ext cx="223225" cy="220950"/>
            </a:xfrm>
            <a:custGeom>
              <a:rect b="b" l="l" r="r" t="t"/>
              <a:pathLst>
                <a:path extrusionOk="0" h="8838" w="8929">
                  <a:moveTo>
                    <a:pt x="4465" y="957"/>
                  </a:moveTo>
                  <a:lnTo>
                    <a:pt x="5011" y="1002"/>
                  </a:lnTo>
                  <a:lnTo>
                    <a:pt x="5558" y="1139"/>
                  </a:lnTo>
                  <a:lnTo>
                    <a:pt x="6059" y="1367"/>
                  </a:lnTo>
                  <a:lnTo>
                    <a:pt x="6514" y="1640"/>
                  </a:lnTo>
                  <a:lnTo>
                    <a:pt x="5102" y="3098"/>
                  </a:lnTo>
                  <a:lnTo>
                    <a:pt x="4783" y="3007"/>
                  </a:lnTo>
                  <a:lnTo>
                    <a:pt x="4465" y="2961"/>
                  </a:lnTo>
                  <a:lnTo>
                    <a:pt x="4146" y="3007"/>
                  </a:lnTo>
                  <a:lnTo>
                    <a:pt x="3827" y="3098"/>
                  </a:lnTo>
                  <a:lnTo>
                    <a:pt x="2369" y="1640"/>
                  </a:lnTo>
                  <a:lnTo>
                    <a:pt x="2870" y="1367"/>
                  </a:lnTo>
                  <a:lnTo>
                    <a:pt x="3371" y="1139"/>
                  </a:lnTo>
                  <a:lnTo>
                    <a:pt x="3918" y="1002"/>
                  </a:lnTo>
                  <a:lnTo>
                    <a:pt x="4465" y="957"/>
                  </a:lnTo>
                  <a:close/>
                  <a:moveTo>
                    <a:pt x="4465" y="3918"/>
                  </a:moveTo>
                  <a:lnTo>
                    <a:pt x="4647" y="3963"/>
                  </a:lnTo>
                  <a:lnTo>
                    <a:pt x="4829" y="4100"/>
                  </a:lnTo>
                  <a:lnTo>
                    <a:pt x="4920" y="4237"/>
                  </a:lnTo>
                  <a:lnTo>
                    <a:pt x="4966" y="4419"/>
                  </a:lnTo>
                  <a:lnTo>
                    <a:pt x="4920" y="4601"/>
                  </a:lnTo>
                  <a:lnTo>
                    <a:pt x="4829" y="4783"/>
                  </a:lnTo>
                  <a:lnTo>
                    <a:pt x="4647" y="4920"/>
                  </a:lnTo>
                  <a:lnTo>
                    <a:pt x="4419" y="4920"/>
                  </a:lnTo>
                  <a:lnTo>
                    <a:pt x="4282" y="4874"/>
                  </a:lnTo>
                  <a:lnTo>
                    <a:pt x="4100" y="4783"/>
                  </a:lnTo>
                  <a:lnTo>
                    <a:pt x="4009" y="4647"/>
                  </a:lnTo>
                  <a:lnTo>
                    <a:pt x="3964" y="4464"/>
                  </a:lnTo>
                  <a:lnTo>
                    <a:pt x="4009" y="4282"/>
                  </a:lnTo>
                  <a:lnTo>
                    <a:pt x="4100" y="4100"/>
                  </a:lnTo>
                  <a:lnTo>
                    <a:pt x="4282" y="3963"/>
                  </a:lnTo>
                  <a:lnTo>
                    <a:pt x="4465" y="3918"/>
                  </a:lnTo>
                  <a:close/>
                  <a:moveTo>
                    <a:pt x="1686" y="2369"/>
                  </a:moveTo>
                  <a:lnTo>
                    <a:pt x="3144" y="3781"/>
                  </a:lnTo>
                  <a:lnTo>
                    <a:pt x="3007" y="4100"/>
                  </a:lnTo>
                  <a:lnTo>
                    <a:pt x="2961" y="4419"/>
                  </a:lnTo>
                  <a:lnTo>
                    <a:pt x="3007" y="4738"/>
                  </a:lnTo>
                  <a:lnTo>
                    <a:pt x="3144" y="5057"/>
                  </a:lnTo>
                  <a:lnTo>
                    <a:pt x="1686" y="6514"/>
                  </a:lnTo>
                  <a:lnTo>
                    <a:pt x="1413" y="6013"/>
                  </a:lnTo>
                  <a:lnTo>
                    <a:pt x="1185" y="5512"/>
                  </a:lnTo>
                  <a:lnTo>
                    <a:pt x="1048" y="4965"/>
                  </a:lnTo>
                  <a:lnTo>
                    <a:pt x="1003" y="4419"/>
                  </a:lnTo>
                  <a:lnTo>
                    <a:pt x="1048" y="3872"/>
                  </a:lnTo>
                  <a:lnTo>
                    <a:pt x="1185" y="3371"/>
                  </a:lnTo>
                  <a:lnTo>
                    <a:pt x="1367" y="2825"/>
                  </a:lnTo>
                  <a:lnTo>
                    <a:pt x="1686" y="2369"/>
                  </a:lnTo>
                  <a:close/>
                  <a:moveTo>
                    <a:pt x="7243" y="2369"/>
                  </a:moveTo>
                  <a:lnTo>
                    <a:pt x="7517" y="2825"/>
                  </a:lnTo>
                  <a:lnTo>
                    <a:pt x="7744" y="3326"/>
                  </a:lnTo>
                  <a:lnTo>
                    <a:pt x="7881" y="3872"/>
                  </a:lnTo>
                  <a:lnTo>
                    <a:pt x="7927" y="4419"/>
                  </a:lnTo>
                  <a:lnTo>
                    <a:pt x="7881" y="4965"/>
                  </a:lnTo>
                  <a:lnTo>
                    <a:pt x="7744" y="5512"/>
                  </a:lnTo>
                  <a:lnTo>
                    <a:pt x="7517" y="6013"/>
                  </a:lnTo>
                  <a:lnTo>
                    <a:pt x="7243" y="6514"/>
                  </a:lnTo>
                  <a:lnTo>
                    <a:pt x="5786" y="5057"/>
                  </a:lnTo>
                  <a:lnTo>
                    <a:pt x="5922" y="4738"/>
                  </a:lnTo>
                  <a:lnTo>
                    <a:pt x="5922" y="4419"/>
                  </a:lnTo>
                  <a:lnTo>
                    <a:pt x="5922" y="4100"/>
                  </a:lnTo>
                  <a:lnTo>
                    <a:pt x="5786" y="3781"/>
                  </a:lnTo>
                  <a:lnTo>
                    <a:pt x="7243" y="2369"/>
                  </a:lnTo>
                  <a:close/>
                  <a:moveTo>
                    <a:pt x="5102" y="5785"/>
                  </a:moveTo>
                  <a:lnTo>
                    <a:pt x="6514" y="7198"/>
                  </a:lnTo>
                  <a:lnTo>
                    <a:pt x="6059" y="7516"/>
                  </a:lnTo>
                  <a:lnTo>
                    <a:pt x="5558" y="7699"/>
                  </a:lnTo>
                  <a:lnTo>
                    <a:pt x="5011" y="7835"/>
                  </a:lnTo>
                  <a:lnTo>
                    <a:pt x="4465" y="7881"/>
                  </a:lnTo>
                  <a:lnTo>
                    <a:pt x="3918" y="7835"/>
                  </a:lnTo>
                  <a:lnTo>
                    <a:pt x="3371" y="7699"/>
                  </a:lnTo>
                  <a:lnTo>
                    <a:pt x="2870" y="7516"/>
                  </a:lnTo>
                  <a:lnTo>
                    <a:pt x="2369" y="7198"/>
                  </a:lnTo>
                  <a:lnTo>
                    <a:pt x="3827" y="5785"/>
                  </a:lnTo>
                  <a:lnTo>
                    <a:pt x="4146" y="5877"/>
                  </a:lnTo>
                  <a:lnTo>
                    <a:pt x="4465" y="5922"/>
                  </a:lnTo>
                  <a:lnTo>
                    <a:pt x="4783" y="5877"/>
                  </a:lnTo>
                  <a:lnTo>
                    <a:pt x="5102" y="5785"/>
                  </a:lnTo>
                  <a:close/>
                  <a:moveTo>
                    <a:pt x="4009" y="0"/>
                  </a:move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5152075" y="1377050"/>
              <a:ext cx="223225" cy="220950"/>
            </a:xfrm>
            <a:custGeom>
              <a:rect b="b" l="l" r="r" t="t"/>
              <a:pathLst>
                <a:path extrusionOk="0" fill="none" h="8838" w="8929">
                  <a:moveTo>
                    <a:pt x="4465" y="0"/>
                  </a:moveTo>
                  <a:lnTo>
                    <a:pt x="4465" y="0"/>
                  </a:lnTo>
                  <a:lnTo>
                    <a:pt x="4009" y="0"/>
                  </a:lnTo>
                  <a:lnTo>
                    <a:pt x="3554" y="91"/>
                  </a:lnTo>
                  <a:lnTo>
                    <a:pt x="3144" y="183"/>
                  </a:lnTo>
                  <a:lnTo>
                    <a:pt x="2734" y="319"/>
                  </a:lnTo>
                  <a:lnTo>
                    <a:pt x="2324" y="501"/>
                  </a:lnTo>
                  <a:lnTo>
                    <a:pt x="1959" y="729"/>
                  </a:lnTo>
                  <a:lnTo>
                    <a:pt x="1640" y="1002"/>
                  </a:lnTo>
                  <a:lnTo>
                    <a:pt x="1321" y="1276"/>
                  </a:lnTo>
                  <a:lnTo>
                    <a:pt x="1048" y="1595"/>
                  </a:lnTo>
                  <a:lnTo>
                    <a:pt x="775" y="1959"/>
                  </a:lnTo>
                  <a:lnTo>
                    <a:pt x="547" y="2323"/>
                  </a:lnTo>
                  <a:lnTo>
                    <a:pt x="365" y="2688"/>
                  </a:lnTo>
                  <a:lnTo>
                    <a:pt x="228" y="3098"/>
                  </a:lnTo>
                  <a:lnTo>
                    <a:pt x="92" y="3553"/>
                  </a:lnTo>
                  <a:lnTo>
                    <a:pt x="46" y="3963"/>
                  </a:lnTo>
                  <a:lnTo>
                    <a:pt x="0" y="4419"/>
                  </a:lnTo>
                  <a:lnTo>
                    <a:pt x="0" y="4419"/>
                  </a:lnTo>
                  <a:lnTo>
                    <a:pt x="46" y="4965"/>
                  </a:lnTo>
                  <a:lnTo>
                    <a:pt x="137" y="5467"/>
                  </a:lnTo>
                  <a:lnTo>
                    <a:pt x="274" y="5922"/>
                  </a:lnTo>
                  <a:lnTo>
                    <a:pt x="456" y="6378"/>
                  </a:lnTo>
                  <a:lnTo>
                    <a:pt x="638" y="6742"/>
                  </a:lnTo>
                  <a:lnTo>
                    <a:pt x="912" y="7106"/>
                  </a:lnTo>
                  <a:lnTo>
                    <a:pt x="1185" y="7471"/>
                  </a:lnTo>
                  <a:lnTo>
                    <a:pt x="1458" y="7744"/>
                  </a:lnTo>
                  <a:lnTo>
                    <a:pt x="1777" y="8017"/>
                  </a:lnTo>
                  <a:lnTo>
                    <a:pt x="2141" y="8245"/>
                  </a:lnTo>
                  <a:lnTo>
                    <a:pt x="2506" y="8427"/>
                  </a:lnTo>
                  <a:lnTo>
                    <a:pt x="2870" y="8564"/>
                  </a:lnTo>
                  <a:lnTo>
                    <a:pt x="3235" y="8701"/>
                  </a:lnTo>
                  <a:lnTo>
                    <a:pt x="3645" y="8792"/>
                  </a:lnTo>
                  <a:lnTo>
                    <a:pt x="4055" y="8837"/>
                  </a:lnTo>
                  <a:lnTo>
                    <a:pt x="4465" y="8837"/>
                  </a:lnTo>
                  <a:lnTo>
                    <a:pt x="4875" y="8837"/>
                  </a:lnTo>
                  <a:lnTo>
                    <a:pt x="5285" y="8792"/>
                  </a:lnTo>
                  <a:lnTo>
                    <a:pt x="5649" y="8701"/>
                  </a:lnTo>
                  <a:lnTo>
                    <a:pt x="6059" y="8564"/>
                  </a:lnTo>
                  <a:lnTo>
                    <a:pt x="6423" y="8427"/>
                  </a:lnTo>
                  <a:lnTo>
                    <a:pt x="6788" y="8245"/>
                  </a:lnTo>
                  <a:lnTo>
                    <a:pt x="7152" y="8017"/>
                  </a:lnTo>
                  <a:lnTo>
                    <a:pt x="7471" y="7744"/>
                  </a:lnTo>
                  <a:lnTo>
                    <a:pt x="7744" y="7471"/>
                  </a:lnTo>
                  <a:lnTo>
                    <a:pt x="8018" y="7106"/>
                  </a:lnTo>
                  <a:lnTo>
                    <a:pt x="8245" y="6742"/>
                  </a:lnTo>
                  <a:lnTo>
                    <a:pt x="8473" y="6378"/>
                  </a:lnTo>
                  <a:lnTo>
                    <a:pt x="8655" y="5922"/>
                  </a:lnTo>
                  <a:lnTo>
                    <a:pt x="8792" y="5467"/>
                  </a:lnTo>
                  <a:lnTo>
                    <a:pt x="8883" y="4965"/>
                  </a:lnTo>
                  <a:lnTo>
                    <a:pt x="8929" y="4419"/>
                  </a:lnTo>
                  <a:lnTo>
                    <a:pt x="8929" y="4419"/>
                  </a:lnTo>
                  <a:lnTo>
                    <a:pt x="8883" y="3963"/>
                  </a:lnTo>
                  <a:lnTo>
                    <a:pt x="8838" y="3553"/>
                  </a:lnTo>
                  <a:lnTo>
                    <a:pt x="8701" y="3098"/>
                  </a:lnTo>
                  <a:lnTo>
                    <a:pt x="8564" y="2688"/>
                  </a:lnTo>
                  <a:lnTo>
                    <a:pt x="8382" y="2323"/>
                  </a:lnTo>
                  <a:lnTo>
                    <a:pt x="8154" y="1959"/>
                  </a:lnTo>
                  <a:lnTo>
                    <a:pt x="7881" y="1595"/>
                  </a:lnTo>
                  <a:lnTo>
                    <a:pt x="7608" y="1276"/>
                  </a:lnTo>
                  <a:lnTo>
                    <a:pt x="7289" y="1002"/>
                  </a:lnTo>
                  <a:lnTo>
                    <a:pt x="6970" y="729"/>
                  </a:lnTo>
                  <a:lnTo>
                    <a:pt x="6606" y="501"/>
                  </a:lnTo>
                  <a:lnTo>
                    <a:pt x="6196" y="319"/>
                  </a:lnTo>
                  <a:lnTo>
                    <a:pt x="5786" y="183"/>
                  </a:lnTo>
                  <a:lnTo>
                    <a:pt x="5376" y="91"/>
                  </a:lnTo>
                  <a:lnTo>
                    <a:pt x="4920" y="0"/>
                  </a:lnTo>
                  <a:lnTo>
                    <a:pt x="4465" y="0"/>
                  </a:lnTo>
                  <a:lnTo>
                    <a:pt x="4465"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5211300" y="1400950"/>
              <a:ext cx="103650" cy="53550"/>
            </a:xfrm>
            <a:custGeom>
              <a:rect b="b" l="l" r="r" t="t"/>
              <a:pathLst>
                <a:path extrusionOk="0" fill="none" h="2142" w="4146">
                  <a:moveTo>
                    <a:pt x="4145" y="684"/>
                  </a:moveTo>
                  <a:lnTo>
                    <a:pt x="2733" y="2142"/>
                  </a:lnTo>
                  <a:lnTo>
                    <a:pt x="2733" y="2142"/>
                  </a:lnTo>
                  <a:lnTo>
                    <a:pt x="2414" y="2051"/>
                  </a:lnTo>
                  <a:lnTo>
                    <a:pt x="2096" y="2005"/>
                  </a:lnTo>
                  <a:lnTo>
                    <a:pt x="1777" y="2051"/>
                  </a:lnTo>
                  <a:lnTo>
                    <a:pt x="1458" y="2142"/>
                  </a:lnTo>
                  <a:lnTo>
                    <a:pt x="0" y="684"/>
                  </a:lnTo>
                  <a:lnTo>
                    <a:pt x="0" y="684"/>
                  </a:lnTo>
                  <a:lnTo>
                    <a:pt x="501" y="411"/>
                  </a:lnTo>
                  <a:lnTo>
                    <a:pt x="1002" y="183"/>
                  </a:lnTo>
                  <a:lnTo>
                    <a:pt x="1549" y="46"/>
                  </a:lnTo>
                  <a:lnTo>
                    <a:pt x="2096" y="1"/>
                  </a:lnTo>
                  <a:lnTo>
                    <a:pt x="2642" y="46"/>
                  </a:lnTo>
                  <a:lnTo>
                    <a:pt x="3189" y="183"/>
                  </a:lnTo>
                  <a:lnTo>
                    <a:pt x="3690" y="411"/>
                  </a:lnTo>
                  <a:lnTo>
                    <a:pt x="4145" y="684"/>
                  </a:lnTo>
                  <a:lnTo>
                    <a:pt x="4145" y="684"/>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5251150" y="1474975"/>
              <a:ext cx="25075" cy="25075"/>
            </a:xfrm>
            <a:custGeom>
              <a:rect b="b" l="l" r="r" t="t"/>
              <a:pathLst>
                <a:path extrusionOk="0" fill="none" h="1003" w="1003">
                  <a:moveTo>
                    <a:pt x="137" y="183"/>
                  </a:moveTo>
                  <a:lnTo>
                    <a:pt x="137" y="183"/>
                  </a:lnTo>
                  <a:lnTo>
                    <a:pt x="319" y="46"/>
                  </a:lnTo>
                  <a:lnTo>
                    <a:pt x="502" y="1"/>
                  </a:lnTo>
                  <a:lnTo>
                    <a:pt x="684" y="46"/>
                  </a:lnTo>
                  <a:lnTo>
                    <a:pt x="866" y="183"/>
                  </a:lnTo>
                  <a:lnTo>
                    <a:pt x="866" y="183"/>
                  </a:lnTo>
                  <a:lnTo>
                    <a:pt x="957" y="320"/>
                  </a:lnTo>
                  <a:lnTo>
                    <a:pt x="1003" y="502"/>
                  </a:lnTo>
                  <a:lnTo>
                    <a:pt x="957" y="684"/>
                  </a:lnTo>
                  <a:lnTo>
                    <a:pt x="866" y="866"/>
                  </a:lnTo>
                  <a:lnTo>
                    <a:pt x="866" y="866"/>
                  </a:lnTo>
                  <a:lnTo>
                    <a:pt x="684" y="1003"/>
                  </a:lnTo>
                  <a:lnTo>
                    <a:pt x="456" y="1003"/>
                  </a:lnTo>
                  <a:lnTo>
                    <a:pt x="319" y="957"/>
                  </a:lnTo>
                  <a:lnTo>
                    <a:pt x="137" y="866"/>
                  </a:lnTo>
                  <a:lnTo>
                    <a:pt x="46" y="730"/>
                  </a:lnTo>
                  <a:lnTo>
                    <a:pt x="1" y="547"/>
                  </a:lnTo>
                  <a:lnTo>
                    <a:pt x="46" y="365"/>
                  </a:lnTo>
                  <a:lnTo>
                    <a:pt x="137" y="183"/>
                  </a:lnTo>
                  <a:lnTo>
                    <a:pt x="137" y="183"/>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5177125" y="1436275"/>
              <a:ext cx="53550" cy="103650"/>
            </a:xfrm>
            <a:custGeom>
              <a:rect b="b" l="l" r="r" t="t"/>
              <a:pathLst>
                <a:path extrusionOk="0" fill="none" h="4146" w="2142">
                  <a:moveTo>
                    <a:pt x="684" y="0"/>
                  </a:moveTo>
                  <a:lnTo>
                    <a:pt x="2142" y="1412"/>
                  </a:lnTo>
                  <a:lnTo>
                    <a:pt x="2142" y="1412"/>
                  </a:lnTo>
                  <a:lnTo>
                    <a:pt x="2005" y="1731"/>
                  </a:lnTo>
                  <a:lnTo>
                    <a:pt x="1959" y="2050"/>
                  </a:lnTo>
                  <a:lnTo>
                    <a:pt x="2005" y="2369"/>
                  </a:lnTo>
                  <a:lnTo>
                    <a:pt x="2142" y="2688"/>
                  </a:lnTo>
                  <a:lnTo>
                    <a:pt x="684" y="4145"/>
                  </a:lnTo>
                  <a:lnTo>
                    <a:pt x="684" y="4145"/>
                  </a:lnTo>
                  <a:lnTo>
                    <a:pt x="411" y="3644"/>
                  </a:lnTo>
                  <a:lnTo>
                    <a:pt x="183" y="3143"/>
                  </a:lnTo>
                  <a:lnTo>
                    <a:pt x="46" y="2596"/>
                  </a:lnTo>
                  <a:lnTo>
                    <a:pt x="1" y="2050"/>
                  </a:lnTo>
                  <a:lnTo>
                    <a:pt x="46" y="1503"/>
                  </a:lnTo>
                  <a:lnTo>
                    <a:pt x="183" y="1002"/>
                  </a:lnTo>
                  <a:lnTo>
                    <a:pt x="365" y="456"/>
                  </a:lnTo>
                  <a:lnTo>
                    <a:pt x="684" y="0"/>
                  </a:lnTo>
                  <a:lnTo>
                    <a:pt x="684"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5211300" y="1521675"/>
              <a:ext cx="103650" cy="52400"/>
            </a:xfrm>
            <a:custGeom>
              <a:rect b="b" l="l" r="r" t="t"/>
              <a:pathLst>
                <a:path extrusionOk="0" fill="none" h="2096" w="4146">
                  <a:moveTo>
                    <a:pt x="0" y="1413"/>
                  </a:moveTo>
                  <a:lnTo>
                    <a:pt x="1458" y="0"/>
                  </a:lnTo>
                  <a:lnTo>
                    <a:pt x="1458" y="0"/>
                  </a:lnTo>
                  <a:lnTo>
                    <a:pt x="1777" y="92"/>
                  </a:lnTo>
                  <a:lnTo>
                    <a:pt x="2096" y="137"/>
                  </a:lnTo>
                  <a:lnTo>
                    <a:pt x="2414" y="92"/>
                  </a:lnTo>
                  <a:lnTo>
                    <a:pt x="2733" y="0"/>
                  </a:lnTo>
                  <a:lnTo>
                    <a:pt x="4145" y="1413"/>
                  </a:lnTo>
                  <a:lnTo>
                    <a:pt x="4145" y="1413"/>
                  </a:lnTo>
                  <a:lnTo>
                    <a:pt x="3690" y="1731"/>
                  </a:lnTo>
                  <a:lnTo>
                    <a:pt x="3189" y="1914"/>
                  </a:lnTo>
                  <a:lnTo>
                    <a:pt x="2642" y="2050"/>
                  </a:lnTo>
                  <a:lnTo>
                    <a:pt x="2096" y="2096"/>
                  </a:lnTo>
                  <a:lnTo>
                    <a:pt x="1549" y="2050"/>
                  </a:lnTo>
                  <a:lnTo>
                    <a:pt x="1002" y="1914"/>
                  </a:lnTo>
                  <a:lnTo>
                    <a:pt x="501" y="1731"/>
                  </a:lnTo>
                  <a:lnTo>
                    <a:pt x="0" y="1413"/>
                  </a:lnTo>
                  <a:lnTo>
                    <a:pt x="0" y="1413"/>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5296700" y="1436275"/>
              <a:ext cx="53550" cy="103650"/>
            </a:xfrm>
            <a:custGeom>
              <a:rect b="b" l="l" r="r" t="t"/>
              <a:pathLst>
                <a:path extrusionOk="0" fill="none" h="4146" w="2142">
                  <a:moveTo>
                    <a:pt x="1458" y="4145"/>
                  </a:moveTo>
                  <a:lnTo>
                    <a:pt x="1" y="2688"/>
                  </a:lnTo>
                  <a:lnTo>
                    <a:pt x="1" y="2688"/>
                  </a:lnTo>
                  <a:lnTo>
                    <a:pt x="137" y="2369"/>
                  </a:lnTo>
                  <a:lnTo>
                    <a:pt x="137" y="2050"/>
                  </a:lnTo>
                  <a:lnTo>
                    <a:pt x="137" y="1731"/>
                  </a:lnTo>
                  <a:lnTo>
                    <a:pt x="1" y="1412"/>
                  </a:lnTo>
                  <a:lnTo>
                    <a:pt x="1458" y="0"/>
                  </a:lnTo>
                  <a:lnTo>
                    <a:pt x="1458" y="0"/>
                  </a:lnTo>
                  <a:lnTo>
                    <a:pt x="1732" y="456"/>
                  </a:lnTo>
                  <a:lnTo>
                    <a:pt x="1959" y="957"/>
                  </a:lnTo>
                  <a:lnTo>
                    <a:pt x="2096" y="1503"/>
                  </a:lnTo>
                  <a:lnTo>
                    <a:pt x="2142" y="2050"/>
                  </a:lnTo>
                  <a:lnTo>
                    <a:pt x="2096" y="2596"/>
                  </a:lnTo>
                  <a:lnTo>
                    <a:pt x="1959" y="3143"/>
                  </a:lnTo>
                  <a:lnTo>
                    <a:pt x="1732" y="3644"/>
                  </a:lnTo>
                  <a:lnTo>
                    <a:pt x="1458" y="4145"/>
                  </a:lnTo>
                  <a:lnTo>
                    <a:pt x="1458" y="4145"/>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5333150" y="1539900"/>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101975" y="1229000"/>
              <a:ext cx="421375" cy="419100"/>
            </a:xfrm>
            <a:custGeom>
              <a:rect b="b" l="l" r="r" t="t"/>
              <a:pathLst>
                <a:path extrusionOk="0" h="16764" w="16855">
                  <a:moveTo>
                    <a:pt x="13894" y="957"/>
                  </a:moveTo>
                  <a:lnTo>
                    <a:pt x="14258" y="1003"/>
                  </a:lnTo>
                  <a:lnTo>
                    <a:pt x="14668" y="1139"/>
                  </a:lnTo>
                  <a:lnTo>
                    <a:pt x="14987" y="1322"/>
                  </a:lnTo>
                  <a:lnTo>
                    <a:pt x="15260" y="1549"/>
                  </a:lnTo>
                  <a:lnTo>
                    <a:pt x="15534" y="1823"/>
                  </a:lnTo>
                  <a:lnTo>
                    <a:pt x="15716" y="2187"/>
                  </a:lnTo>
                  <a:lnTo>
                    <a:pt x="15807" y="2551"/>
                  </a:lnTo>
                  <a:lnTo>
                    <a:pt x="15852" y="2916"/>
                  </a:lnTo>
                  <a:lnTo>
                    <a:pt x="14395" y="2916"/>
                  </a:lnTo>
                  <a:lnTo>
                    <a:pt x="14395" y="1959"/>
                  </a:lnTo>
                  <a:lnTo>
                    <a:pt x="13393" y="1959"/>
                  </a:lnTo>
                  <a:lnTo>
                    <a:pt x="13393" y="2916"/>
                  </a:lnTo>
                  <a:lnTo>
                    <a:pt x="11889" y="2916"/>
                  </a:lnTo>
                  <a:lnTo>
                    <a:pt x="11935" y="2551"/>
                  </a:lnTo>
                  <a:lnTo>
                    <a:pt x="12072" y="2187"/>
                  </a:lnTo>
                  <a:lnTo>
                    <a:pt x="12254" y="1823"/>
                  </a:lnTo>
                  <a:lnTo>
                    <a:pt x="12482" y="1549"/>
                  </a:lnTo>
                  <a:lnTo>
                    <a:pt x="12755" y="1322"/>
                  </a:lnTo>
                  <a:lnTo>
                    <a:pt x="13119" y="1139"/>
                  </a:lnTo>
                  <a:lnTo>
                    <a:pt x="13484" y="1003"/>
                  </a:lnTo>
                  <a:lnTo>
                    <a:pt x="13894" y="957"/>
                  </a:lnTo>
                  <a:close/>
                  <a:moveTo>
                    <a:pt x="15579" y="3918"/>
                  </a:moveTo>
                  <a:lnTo>
                    <a:pt x="15442" y="4146"/>
                  </a:lnTo>
                  <a:lnTo>
                    <a:pt x="15260" y="4374"/>
                  </a:lnTo>
                  <a:lnTo>
                    <a:pt x="15078" y="4510"/>
                  </a:lnTo>
                  <a:lnTo>
                    <a:pt x="14850" y="4647"/>
                  </a:lnTo>
                  <a:lnTo>
                    <a:pt x="14622" y="4784"/>
                  </a:lnTo>
                  <a:lnTo>
                    <a:pt x="14395" y="4829"/>
                  </a:lnTo>
                  <a:lnTo>
                    <a:pt x="14121" y="4875"/>
                  </a:lnTo>
                  <a:lnTo>
                    <a:pt x="13894" y="4920"/>
                  </a:lnTo>
                  <a:lnTo>
                    <a:pt x="13620" y="4875"/>
                  </a:lnTo>
                  <a:lnTo>
                    <a:pt x="13393" y="4829"/>
                  </a:lnTo>
                  <a:lnTo>
                    <a:pt x="13165" y="4784"/>
                  </a:lnTo>
                  <a:lnTo>
                    <a:pt x="12937" y="4647"/>
                  </a:lnTo>
                  <a:lnTo>
                    <a:pt x="12709" y="4510"/>
                  </a:lnTo>
                  <a:lnTo>
                    <a:pt x="12482" y="4374"/>
                  </a:lnTo>
                  <a:lnTo>
                    <a:pt x="12345" y="4146"/>
                  </a:lnTo>
                  <a:lnTo>
                    <a:pt x="12163" y="3918"/>
                  </a:lnTo>
                  <a:close/>
                  <a:moveTo>
                    <a:pt x="6469" y="4920"/>
                  </a:moveTo>
                  <a:lnTo>
                    <a:pt x="6970" y="4966"/>
                  </a:lnTo>
                  <a:lnTo>
                    <a:pt x="7516" y="5011"/>
                  </a:lnTo>
                  <a:lnTo>
                    <a:pt x="8017" y="5148"/>
                  </a:lnTo>
                  <a:lnTo>
                    <a:pt x="8518" y="5330"/>
                  </a:lnTo>
                  <a:lnTo>
                    <a:pt x="8974" y="5558"/>
                  </a:lnTo>
                  <a:lnTo>
                    <a:pt x="9475" y="5831"/>
                  </a:lnTo>
                  <a:lnTo>
                    <a:pt x="9885" y="6150"/>
                  </a:lnTo>
                  <a:lnTo>
                    <a:pt x="10295" y="6514"/>
                  </a:lnTo>
                  <a:lnTo>
                    <a:pt x="10705" y="6924"/>
                  </a:lnTo>
                  <a:lnTo>
                    <a:pt x="11024" y="7380"/>
                  </a:lnTo>
                  <a:lnTo>
                    <a:pt x="11297" y="7836"/>
                  </a:lnTo>
                  <a:lnTo>
                    <a:pt x="11525" y="8291"/>
                  </a:lnTo>
                  <a:lnTo>
                    <a:pt x="11662" y="8792"/>
                  </a:lnTo>
                  <a:lnTo>
                    <a:pt x="11798" y="9293"/>
                  </a:lnTo>
                  <a:lnTo>
                    <a:pt x="11889" y="9840"/>
                  </a:lnTo>
                  <a:lnTo>
                    <a:pt x="11889" y="10341"/>
                  </a:lnTo>
                  <a:lnTo>
                    <a:pt x="11889" y="10887"/>
                  </a:lnTo>
                  <a:lnTo>
                    <a:pt x="11798" y="11389"/>
                  </a:lnTo>
                  <a:lnTo>
                    <a:pt x="11662" y="11890"/>
                  </a:lnTo>
                  <a:lnTo>
                    <a:pt x="11525" y="12391"/>
                  </a:lnTo>
                  <a:lnTo>
                    <a:pt x="11297" y="12892"/>
                  </a:lnTo>
                  <a:lnTo>
                    <a:pt x="11024" y="13347"/>
                  </a:lnTo>
                  <a:lnTo>
                    <a:pt x="10705" y="13803"/>
                  </a:lnTo>
                  <a:lnTo>
                    <a:pt x="10295" y="14213"/>
                  </a:lnTo>
                  <a:lnTo>
                    <a:pt x="9885" y="14577"/>
                  </a:lnTo>
                  <a:lnTo>
                    <a:pt x="9475" y="14896"/>
                  </a:lnTo>
                  <a:lnTo>
                    <a:pt x="8974" y="15169"/>
                  </a:lnTo>
                  <a:lnTo>
                    <a:pt x="8518" y="15397"/>
                  </a:lnTo>
                  <a:lnTo>
                    <a:pt x="8017" y="15579"/>
                  </a:lnTo>
                  <a:lnTo>
                    <a:pt x="7516" y="15670"/>
                  </a:lnTo>
                  <a:lnTo>
                    <a:pt x="6970" y="15762"/>
                  </a:lnTo>
                  <a:lnTo>
                    <a:pt x="6469" y="15807"/>
                  </a:lnTo>
                  <a:lnTo>
                    <a:pt x="5968" y="15762"/>
                  </a:lnTo>
                  <a:lnTo>
                    <a:pt x="5421" y="15670"/>
                  </a:lnTo>
                  <a:lnTo>
                    <a:pt x="4920" y="15579"/>
                  </a:lnTo>
                  <a:lnTo>
                    <a:pt x="4419" y="15397"/>
                  </a:lnTo>
                  <a:lnTo>
                    <a:pt x="3918" y="15169"/>
                  </a:lnTo>
                  <a:lnTo>
                    <a:pt x="3462" y="14896"/>
                  </a:lnTo>
                  <a:lnTo>
                    <a:pt x="3052" y="14577"/>
                  </a:lnTo>
                  <a:lnTo>
                    <a:pt x="2642" y="14213"/>
                  </a:lnTo>
                  <a:lnTo>
                    <a:pt x="2232" y="13803"/>
                  </a:lnTo>
                  <a:lnTo>
                    <a:pt x="1913" y="13347"/>
                  </a:lnTo>
                  <a:lnTo>
                    <a:pt x="1640" y="12892"/>
                  </a:lnTo>
                  <a:lnTo>
                    <a:pt x="1412" y="12391"/>
                  </a:lnTo>
                  <a:lnTo>
                    <a:pt x="1276" y="11890"/>
                  </a:lnTo>
                  <a:lnTo>
                    <a:pt x="1139" y="11389"/>
                  </a:lnTo>
                  <a:lnTo>
                    <a:pt x="1048" y="10887"/>
                  </a:lnTo>
                  <a:lnTo>
                    <a:pt x="1048" y="10341"/>
                  </a:lnTo>
                  <a:lnTo>
                    <a:pt x="1048" y="9840"/>
                  </a:lnTo>
                  <a:lnTo>
                    <a:pt x="1139" y="9293"/>
                  </a:lnTo>
                  <a:lnTo>
                    <a:pt x="1276" y="8792"/>
                  </a:lnTo>
                  <a:lnTo>
                    <a:pt x="1412" y="8291"/>
                  </a:lnTo>
                  <a:lnTo>
                    <a:pt x="1640" y="7836"/>
                  </a:lnTo>
                  <a:lnTo>
                    <a:pt x="1913" y="7380"/>
                  </a:lnTo>
                  <a:lnTo>
                    <a:pt x="2232" y="6924"/>
                  </a:lnTo>
                  <a:lnTo>
                    <a:pt x="2642" y="6514"/>
                  </a:lnTo>
                  <a:lnTo>
                    <a:pt x="3052" y="6150"/>
                  </a:lnTo>
                  <a:lnTo>
                    <a:pt x="3462" y="5831"/>
                  </a:lnTo>
                  <a:lnTo>
                    <a:pt x="3918" y="5558"/>
                  </a:lnTo>
                  <a:lnTo>
                    <a:pt x="4419" y="5330"/>
                  </a:lnTo>
                  <a:lnTo>
                    <a:pt x="4920" y="5148"/>
                  </a:lnTo>
                  <a:lnTo>
                    <a:pt x="5421" y="5011"/>
                  </a:lnTo>
                  <a:lnTo>
                    <a:pt x="5968" y="4966"/>
                  </a:lnTo>
                  <a:lnTo>
                    <a:pt x="6469" y="4920"/>
                  </a:lnTo>
                  <a:close/>
                  <a:moveTo>
                    <a:pt x="13894" y="1"/>
                  </a:move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lnTo>
                    <a:pt x="14896" y="5740"/>
                  </a:lnTo>
                  <a:lnTo>
                    <a:pt x="15351" y="5512"/>
                  </a:lnTo>
                  <a:lnTo>
                    <a:pt x="15761" y="5239"/>
                  </a:lnTo>
                  <a:lnTo>
                    <a:pt x="16126" y="4875"/>
                  </a:lnTo>
                  <a:lnTo>
                    <a:pt x="16445" y="4465"/>
                  </a:lnTo>
                  <a:lnTo>
                    <a:pt x="16672" y="3964"/>
                  </a:lnTo>
                  <a:lnTo>
                    <a:pt x="16809" y="3463"/>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5101975" y="1229000"/>
              <a:ext cx="421375" cy="419100"/>
            </a:xfrm>
            <a:custGeom>
              <a:rect b="b" l="l" r="r" t="t"/>
              <a:pathLst>
                <a:path extrusionOk="0" fill="none" h="16764" w="16855">
                  <a:moveTo>
                    <a:pt x="14395" y="5877"/>
                  </a:moveTo>
                  <a:lnTo>
                    <a:pt x="14395" y="5877"/>
                  </a:lnTo>
                  <a:lnTo>
                    <a:pt x="14896" y="5740"/>
                  </a:lnTo>
                  <a:lnTo>
                    <a:pt x="15351" y="5512"/>
                  </a:lnTo>
                  <a:lnTo>
                    <a:pt x="15761" y="5239"/>
                  </a:lnTo>
                  <a:lnTo>
                    <a:pt x="16126" y="4875"/>
                  </a:lnTo>
                  <a:lnTo>
                    <a:pt x="16445" y="4465"/>
                  </a:lnTo>
                  <a:lnTo>
                    <a:pt x="16672" y="3964"/>
                  </a:lnTo>
                  <a:lnTo>
                    <a:pt x="16809" y="3463"/>
                  </a:lnTo>
                  <a:lnTo>
                    <a:pt x="16855" y="2916"/>
                  </a:lnTo>
                  <a:lnTo>
                    <a:pt x="16855" y="2916"/>
                  </a:lnTo>
                  <a:lnTo>
                    <a:pt x="16809" y="2597"/>
                  </a:lnTo>
                  <a:lnTo>
                    <a:pt x="16763" y="2233"/>
                  </a:lnTo>
                  <a:lnTo>
                    <a:pt x="16672" y="1914"/>
                  </a:lnTo>
                  <a:lnTo>
                    <a:pt x="16536" y="1640"/>
                  </a:lnTo>
                  <a:lnTo>
                    <a:pt x="16399" y="1367"/>
                  </a:lnTo>
                  <a:lnTo>
                    <a:pt x="16262" y="1139"/>
                  </a:lnTo>
                  <a:lnTo>
                    <a:pt x="16080" y="912"/>
                  </a:lnTo>
                  <a:lnTo>
                    <a:pt x="15852" y="729"/>
                  </a:lnTo>
                  <a:lnTo>
                    <a:pt x="15442" y="411"/>
                  </a:lnTo>
                  <a:lnTo>
                    <a:pt x="14941" y="183"/>
                  </a:lnTo>
                  <a:lnTo>
                    <a:pt x="14440" y="46"/>
                  </a:lnTo>
                  <a:lnTo>
                    <a:pt x="13894" y="1"/>
                  </a:lnTo>
                  <a:lnTo>
                    <a:pt x="13347" y="46"/>
                  </a:lnTo>
                  <a:lnTo>
                    <a:pt x="12800" y="183"/>
                  </a:lnTo>
                  <a:lnTo>
                    <a:pt x="12345" y="411"/>
                  </a:lnTo>
                  <a:lnTo>
                    <a:pt x="11889" y="729"/>
                  </a:lnTo>
                  <a:lnTo>
                    <a:pt x="11707" y="912"/>
                  </a:lnTo>
                  <a:lnTo>
                    <a:pt x="11525" y="1139"/>
                  </a:lnTo>
                  <a:lnTo>
                    <a:pt x="11343" y="1367"/>
                  </a:lnTo>
                  <a:lnTo>
                    <a:pt x="11206" y="1640"/>
                  </a:lnTo>
                  <a:lnTo>
                    <a:pt x="11115" y="1914"/>
                  </a:lnTo>
                  <a:lnTo>
                    <a:pt x="11024" y="2233"/>
                  </a:lnTo>
                  <a:lnTo>
                    <a:pt x="10933" y="2597"/>
                  </a:lnTo>
                  <a:lnTo>
                    <a:pt x="10933" y="2916"/>
                  </a:lnTo>
                  <a:lnTo>
                    <a:pt x="10933" y="2916"/>
                  </a:lnTo>
                  <a:lnTo>
                    <a:pt x="10978" y="3463"/>
                  </a:lnTo>
                  <a:lnTo>
                    <a:pt x="11115" y="3964"/>
                  </a:lnTo>
                  <a:lnTo>
                    <a:pt x="11343" y="4465"/>
                  </a:lnTo>
                  <a:lnTo>
                    <a:pt x="11616" y="4875"/>
                  </a:lnTo>
                  <a:lnTo>
                    <a:pt x="11980" y="5239"/>
                  </a:lnTo>
                  <a:lnTo>
                    <a:pt x="12390" y="5512"/>
                  </a:lnTo>
                  <a:lnTo>
                    <a:pt x="12891" y="5740"/>
                  </a:lnTo>
                  <a:lnTo>
                    <a:pt x="13393" y="5877"/>
                  </a:lnTo>
                  <a:lnTo>
                    <a:pt x="13393" y="7881"/>
                  </a:lnTo>
                  <a:lnTo>
                    <a:pt x="15852" y="7881"/>
                  </a:lnTo>
                  <a:lnTo>
                    <a:pt x="15852" y="9384"/>
                  </a:lnTo>
                  <a:lnTo>
                    <a:pt x="12800" y="9384"/>
                  </a:lnTo>
                  <a:lnTo>
                    <a:pt x="12800" y="9384"/>
                  </a:lnTo>
                  <a:lnTo>
                    <a:pt x="12709" y="8883"/>
                  </a:lnTo>
                  <a:lnTo>
                    <a:pt x="12573" y="8382"/>
                  </a:lnTo>
                  <a:lnTo>
                    <a:pt x="12436" y="7927"/>
                  </a:lnTo>
                  <a:lnTo>
                    <a:pt x="12208" y="7471"/>
                  </a:lnTo>
                  <a:lnTo>
                    <a:pt x="11980" y="7016"/>
                  </a:lnTo>
                  <a:lnTo>
                    <a:pt x="11707" y="6606"/>
                  </a:lnTo>
                  <a:lnTo>
                    <a:pt x="11388" y="6196"/>
                  </a:lnTo>
                  <a:lnTo>
                    <a:pt x="11024" y="5831"/>
                  </a:lnTo>
                  <a:lnTo>
                    <a:pt x="11024" y="5831"/>
                  </a:lnTo>
                  <a:lnTo>
                    <a:pt x="10432" y="5330"/>
                  </a:lnTo>
                  <a:lnTo>
                    <a:pt x="9794" y="4875"/>
                  </a:lnTo>
                  <a:lnTo>
                    <a:pt x="9202" y="4556"/>
                  </a:lnTo>
                  <a:lnTo>
                    <a:pt x="8564" y="4282"/>
                  </a:lnTo>
                  <a:lnTo>
                    <a:pt x="7972" y="4100"/>
                  </a:lnTo>
                  <a:lnTo>
                    <a:pt x="7334" y="3964"/>
                  </a:lnTo>
                  <a:lnTo>
                    <a:pt x="6742" y="3918"/>
                  </a:lnTo>
                  <a:lnTo>
                    <a:pt x="6150" y="3918"/>
                  </a:lnTo>
                  <a:lnTo>
                    <a:pt x="5558" y="3964"/>
                  </a:lnTo>
                  <a:lnTo>
                    <a:pt x="4965" y="4100"/>
                  </a:lnTo>
                  <a:lnTo>
                    <a:pt x="4373" y="4282"/>
                  </a:lnTo>
                  <a:lnTo>
                    <a:pt x="3872" y="4510"/>
                  </a:lnTo>
                  <a:lnTo>
                    <a:pt x="3325" y="4784"/>
                  </a:lnTo>
                  <a:lnTo>
                    <a:pt x="2824" y="5057"/>
                  </a:lnTo>
                  <a:lnTo>
                    <a:pt x="2369" y="5421"/>
                  </a:lnTo>
                  <a:lnTo>
                    <a:pt x="1959" y="5831"/>
                  </a:lnTo>
                  <a:lnTo>
                    <a:pt x="1549" y="6287"/>
                  </a:lnTo>
                  <a:lnTo>
                    <a:pt x="1185" y="6742"/>
                  </a:lnTo>
                  <a:lnTo>
                    <a:pt x="866" y="7243"/>
                  </a:lnTo>
                  <a:lnTo>
                    <a:pt x="592" y="7744"/>
                  </a:lnTo>
                  <a:lnTo>
                    <a:pt x="365" y="8291"/>
                  </a:lnTo>
                  <a:lnTo>
                    <a:pt x="228" y="8838"/>
                  </a:lnTo>
                  <a:lnTo>
                    <a:pt x="91" y="9430"/>
                  </a:lnTo>
                  <a:lnTo>
                    <a:pt x="0" y="10022"/>
                  </a:lnTo>
                  <a:lnTo>
                    <a:pt x="0" y="10614"/>
                  </a:lnTo>
                  <a:lnTo>
                    <a:pt x="91" y="11252"/>
                  </a:lnTo>
                  <a:lnTo>
                    <a:pt x="182" y="11844"/>
                  </a:lnTo>
                  <a:lnTo>
                    <a:pt x="410" y="12482"/>
                  </a:lnTo>
                  <a:lnTo>
                    <a:pt x="683" y="13074"/>
                  </a:lnTo>
                  <a:lnTo>
                    <a:pt x="1002" y="13712"/>
                  </a:lnTo>
                  <a:lnTo>
                    <a:pt x="1412" y="14304"/>
                  </a:lnTo>
                  <a:lnTo>
                    <a:pt x="1913" y="14896"/>
                  </a:lnTo>
                  <a:lnTo>
                    <a:pt x="1913" y="14896"/>
                  </a:lnTo>
                  <a:lnTo>
                    <a:pt x="2323" y="15260"/>
                  </a:lnTo>
                  <a:lnTo>
                    <a:pt x="2688" y="15579"/>
                  </a:lnTo>
                  <a:lnTo>
                    <a:pt x="3143" y="15853"/>
                  </a:lnTo>
                  <a:lnTo>
                    <a:pt x="3553" y="16080"/>
                  </a:lnTo>
                  <a:lnTo>
                    <a:pt x="3963" y="16308"/>
                  </a:lnTo>
                  <a:lnTo>
                    <a:pt x="4419" y="16445"/>
                  </a:lnTo>
                  <a:lnTo>
                    <a:pt x="4874" y="16582"/>
                  </a:lnTo>
                  <a:lnTo>
                    <a:pt x="5330" y="16673"/>
                  </a:lnTo>
                  <a:lnTo>
                    <a:pt x="5785" y="16764"/>
                  </a:lnTo>
                  <a:lnTo>
                    <a:pt x="6241" y="16764"/>
                  </a:lnTo>
                  <a:lnTo>
                    <a:pt x="6696" y="16764"/>
                  </a:lnTo>
                  <a:lnTo>
                    <a:pt x="7152" y="16718"/>
                  </a:lnTo>
                  <a:lnTo>
                    <a:pt x="7607" y="16673"/>
                  </a:lnTo>
                  <a:lnTo>
                    <a:pt x="8063" y="16536"/>
                  </a:lnTo>
                  <a:lnTo>
                    <a:pt x="8518" y="16399"/>
                  </a:lnTo>
                  <a:lnTo>
                    <a:pt x="8928" y="16263"/>
                  </a:lnTo>
                  <a:lnTo>
                    <a:pt x="9338" y="16080"/>
                  </a:lnTo>
                  <a:lnTo>
                    <a:pt x="9748" y="15853"/>
                  </a:lnTo>
                  <a:lnTo>
                    <a:pt x="10113" y="15625"/>
                  </a:lnTo>
                  <a:lnTo>
                    <a:pt x="10477" y="15352"/>
                  </a:lnTo>
                  <a:lnTo>
                    <a:pt x="10842" y="15033"/>
                  </a:lnTo>
                  <a:lnTo>
                    <a:pt x="11160" y="14714"/>
                  </a:lnTo>
                  <a:lnTo>
                    <a:pt x="11479" y="14395"/>
                  </a:lnTo>
                  <a:lnTo>
                    <a:pt x="11753" y="14031"/>
                  </a:lnTo>
                  <a:lnTo>
                    <a:pt x="12026" y="13621"/>
                  </a:lnTo>
                  <a:lnTo>
                    <a:pt x="12254" y="13211"/>
                  </a:lnTo>
                  <a:lnTo>
                    <a:pt x="12436" y="12801"/>
                  </a:lnTo>
                  <a:lnTo>
                    <a:pt x="12573" y="12345"/>
                  </a:lnTo>
                  <a:lnTo>
                    <a:pt x="12709" y="11890"/>
                  </a:lnTo>
                  <a:lnTo>
                    <a:pt x="12800" y="11389"/>
                  </a:lnTo>
                  <a:lnTo>
                    <a:pt x="12891" y="10887"/>
                  </a:lnTo>
                  <a:lnTo>
                    <a:pt x="12891" y="10341"/>
                  </a:lnTo>
                  <a:lnTo>
                    <a:pt x="16855" y="10341"/>
                  </a:lnTo>
                  <a:lnTo>
                    <a:pt x="16855" y="6879"/>
                  </a:lnTo>
                  <a:lnTo>
                    <a:pt x="14395" y="6879"/>
                  </a:lnTo>
                  <a:lnTo>
                    <a:pt x="14395" y="5877"/>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5128150" y="1352000"/>
              <a:ext cx="271075" cy="272200"/>
            </a:xfrm>
            <a:custGeom>
              <a:rect b="b" l="l" r="r" t="t"/>
              <a:pathLst>
                <a:path extrusionOk="0" fill="none" h="10888" w="10843">
                  <a:moveTo>
                    <a:pt x="9248" y="9293"/>
                  </a:moveTo>
                  <a:lnTo>
                    <a:pt x="9248" y="9293"/>
                  </a:lnTo>
                  <a:lnTo>
                    <a:pt x="8838" y="9657"/>
                  </a:lnTo>
                  <a:lnTo>
                    <a:pt x="8428" y="9976"/>
                  </a:lnTo>
                  <a:lnTo>
                    <a:pt x="7927" y="10249"/>
                  </a:lnTo>
                  <a:lnTo>
                    <a:pt x="7471" y="10477"/>
                  </a:lnTo>
                  <a:lnTo>
                    <a:pt x="6970" y="10659"/>
                  </a:lnTo>
                  <a:lnTo>
                    <a:pt x="6469" y="10750"/>
                  </a:lnTo>
                  <a:lnTo>
                    <a:pt x="5923" y="10842"/>
                  </a:lnTo>
                  <a:lnTo>
                    <a:pt x="5422" y="10887"/>
                  </a:lnTo>
                  <a:lnTo>
                    <a:pt x="4921" y="10842"/>
                  </a:lnTo>
                  <a:lnTo>
                    <a:pt x="4374" y="10750"/>
                  </a:lnTo>
                  <a:lnTo>
                    <a:pt x="3873" y="10659"/>
                  </a:lnTo>
                  <a:lnTo>
                    <a:pt x="3372" y="10477"/>
                  </a:lnTo>
                  <a:lnTo>
                    <a:pt x="2871" y="10249"/>
                  </a:lnTo>
                  <a:lnTo>
                    <a:pt x="2415" y="9976"/>
                  </a:lnTo>
                  <a:lnTo>
                    <a:pt x="2005" y="9657"/>
                  </a:lnTo>
                  <a:lnTo>
                    <a:pt x="1595" y="9293"/>
                  </a:lnTo>
                  <a:lnTo>
                    <a:pt x="1595" y="9293"/>
                  </a:lnTo>
                  <a:lnTo>
                    <a:pt x="1185" y="8883"/>
                  </a:lnTo>
                  <a:lnTo>
                    <a:pt x="866" y="8427"/>
                  </a:lnTo>
                  <a:lnTo>
                    <a:pt x="593" y="7972"/>
                  </a:lnTo>
                  <a:lnTo>
                    <a:pt x="365" y="7471"/>
                  </a:lnTo>
                  <a:lnTo>
                    <a:pt x="229" y="6970"/>
                  </a:lnTo>
                  <a:lnTo>
                    <a:pt x="92" y="6469"/>
                  </a:lnTo>
                  <a:lnTo>
                    <a:pt x="1" y="5967"/>
                  </a:lnTo>
                  <a:lnTo>
                    <a:pt x="1" y="5421"/>
                  </a:lnTo>
                  <a:lnTo>
                    <a:pt x="1" y="4920"/>
                  </a:lnTo>
                  <a:lnTo>
                    <a:pt x="92" y="4373"/>
                  </a:lnTo>
                  <a:lnTo>
                    <a:pt x="229" y="3872"/>
                  </a:lnTo>
                  <a:lnTo>
                    <a:pt x="365" y="3371"/>
                  </a:lnTo>
                  <a:lnTo>
                    <a:pt x="593" y="2916"/>
                  </a:lnTo>
                  <a:lnTo>
                    <a:pt x="866" y="2460"/>
                  </a:lnTo>
                  <a:lnTo>
                    <a:pt x="1185" y="2004"/>
                  </a:lnTo>
                  <a:lnTo>
                    <a:pt x="1595" y="1594"/>
                  </a:lnTo>
                  <a:lnTo>
                    <a:pt x="1595" y="1594"/>
                  </a:lnTo>
                  <a:lnTo>
                    <a:pt x="2005" y="1230"/>
                  </a:lnTo>
                  <a:lnTo>
                    <a:pt x="2415" y="911"/>
                  </a:lnTo>
                  <a:lnTo>
                    <a:pt x="2871" y="638"/>
                  </a:lnTo>
                  <a:lnTo>
                    <a:pt x="3372" y="410"/>
                  </a:lnTo>
                  <a:lnTo>
                    <a:pt x="3873" y="228"/>
                  </a:lnTo>
                  <a:lnTo>
                    <a:pt x="4374" y="91"/>
                  </a:lnTo>
                  <a:lnTo>
                    <a:pt x="4921" y="46"/>
                  </a:lnTo>
                  <a:lnTo>
                    <a:pt x="5422" y="0"/>
                  </a:lnTo>
                  <a:lnTo>
                    <a:pt x="5923" y="46"/>
                  </a:lnTo>
                  <a:lnTo>
                    <a:pt x="6469" y="91"/>
                  </a:lnTo>
                  <a:lnTo>
                    <a:pt x="6970" y="228"/>
                  </a:lnTo>
                  <a:lnTo>
                    <a:pt x="7471" y="410"/>
                  </a:lnTo>
                  <a:lnTo>
                    <a:pt x="7927" y="638"/>
                  </a:lnTo>
                  <a:lnTo>
                    <a:pt x="8428" y="911"/>
                  </a:lnTo>
                  <a:lnTo>
                    <a:pt x="8838" y="1230"/>
                  </a:lnTo>
                  <a:lnTo>
                    <a:pt x="9248" y="1594"/>
                  </a:lnTo>
                  <a:lnTo>
                    <a:pt x="9248" y="1594"/>
                  </a:lnTo>
                  <a:lnTo>
                    <a:pt x="9658" y="2004"/>
                  </a:lnTo>
                  <a:lnTo>
                    <a:pt x="9977" y="2460"/>
                  </a:lnTo>
                  <a:lnTo>
                    <a:pt x="10250" y="2916"/>
                  </a:lnTo>
                  <a:lnTo>
                    <a:pt x="10478" y="3371"/>
                  </a:lnTo>
                  <a:lnTo>
                    <a:pt x="10615" y="3872"/>
                  </a:lnTo>
                  <a:lnTo>
                    <a:pt x="10751" y="4373"/>
                  </a:lnTo>
                  <a:lnTo>
                    <a:pt x="10842" y="4920"/>
                  </a:lnTo>
                  <a:lnTo>
                    <a:pt x="10842" y="5421"/>
                  </a:lnTo>
                  <a:lnTo>
                    <a:pt x="10842" y="5967"/>
                  </a:lnTo>
                  <a:lnTo>
                    <a:pt x="10751" y="6469"/>
                  </a:lnTo>
                  <a:lnTo>
                    <a:pt x="10615" y="6970"/>
                  </a:lnTo>
                  <a:lnTo>
                    <a:pt x="10478" y="7471"/>
                  </a:lnTo>
                  <a:lnTo>
                    <a:pt x="10250" y="7972"/>
                  </a:lnTo>
                  <a:lnTo>
                    <a:pt x="9977" y="8427"/>
                  </a:lnTo>
                  <a:lnTo>
                    <a:pt x="9658" y="8883"/>
                  </a:lnTo>
                  <a:lnTo>
                    <a:pt x="9248" y="9293"/>
                  </a:lnTo>
                  <a:lnTo>
                    <a:pt x="9248" y="9293"/>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5399200" y="1252925"/>
              <a:ext cx="99100" cy="48975"/>
            </a:xfrm>
            <a:custGeom>
              <a:rect b="b" l="l" r="r" t="t"/>
              <a:pathLst>
                <a:path extrusionOk="0" fill="none" h="1959" w="3964">
                  <a:moveTo>
                    <a:pt x="2005" y="0"/>
                  </a:moveTo>
                  <a:lnTo>
                    <a:pt x="2005" y="0"/>
                  </a:lnTo>
                  <a:lnTo>
                    <a:pt x="2369" y="46"/>
                  </a:lnTo>
                  <a:lnTo>
                    <a:pt x="2779" y="182"/>
                  </a:lnTo>
                  <a:lnTo>
                    <a:pt x="3098" y="365"/>
                  </a:lnTo>
                  <a:lnTo>
                    <a:pt x="3371" y="592"/>
                  </a:lnTo>
                  <a:lnTo>
                    <a:pt x="3645" y="866"/>
                  </a:lnTo>
                  <a:lnTo>
                    <a:pt x="3827" y="1230"/>
                  </a:lnTo>
                  <a:lnTo>
                    <a:pt x="3918" y="1594"/>
                  </a:lnTo>
                  <a:lnTo>
                    <a:pt x="3963" y="1959"/>
                  </a:lnTo>
                  <a:lnTo>
                    <a:pt x="2506" y="1959"/>
                  </a:lnTo>
                  <a:lnTo>
                    <a:pt x="2506" y="1002"/>
                  </a:lnTo>
                  <a:lnTo>
                    <a:pt x="1504" y="1002"/>
                  </a:lnTo>
                  <a:lnTo>
                    <a:pt x="1504" y="1959"/>
                  </a:lnTo>
                  <a:lnTo>
                    <a:pt x="0" y="1959"/>
                  </a:lnTo>
                  <a:lnTo>
                    <a:pt x="0" y="1959"/>
                  </a:lnTo>
                  <a:lnTo>
                    <a:pt x="46" y="1594"/>
                  </a:lnTo>
                  <a:lnTo>
                    <a:pt x="183" y="1230"/>
                  </a:lnTo>
                  <a:lnTo>
                    <a:pt x="365" y="866"/>
                  </a:lnTo>
                  <a:lnTo>
                    <a:pt x="593" y="592"/>
                  </a:lnTo>
                  <a:lnTo>
                    <a:pt x="866" y="365"/>
                  </a:lnTo>
                  <a:lnTo>
                    <a:pt x="1230" y="182"/>
                  </a:lnTo>
                  <a:lnTo>
                    <a:pt x="1595" y="46"/>
                  </a:lnTo>
                  <a:lnTo>
                    <a:pt x="2005" y="0"/>
                  </a:lnTo>
                  <a:lnTo>
                    <a:pt x="2005"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5406025" y="1326950"/>
              <a:ext cx="85450" cy="25075"/>
            </a:xfrm>
            <a:custGeom>
              <a:rect b="b" l="l" r="r" t="t"/>
              <a:pathLst>
                <a:path extrusionOk="0" fill="none" h="1003" w="3418">
                  <a:moveTo>
                    <a:pt x="1" y="0"/>
                  </a:moveTo>
                  <a:lnTo>
                    <a:pt x="3417" y="0"/>
                  </a:lnTo>
                  <a:lnTo>
                    <a:pt x="3417" y="0"/>
                  </a:lnTo>
                  <a:lnTo>
                    <a:pt x="3280" y="228"/>
                  </a:lnTo>
                  <a:lnTo>
                    <a:pt x="3098" y="456"/>
                  </a:lnTo>
                  <a:lnTo>
                    <a:pt x="2916" y="592"/>
                  </a:lnTo>
                  <a:lnTo>
                    <a:pt x="2688" y="729"/>
                  </a:lnTo>
                  <a:lnTo>
                    <a:pt x="2460" y="866"/>
                  </a:lnTo>
                  <a:lnTo>
                    <a:pt x="2233" y="911"/>
                  </a:lnTo>
                  <a:lnTo>
                    <a:pt x="1959" y="957"/>
                  </a:lnTo>
                  <a:lnTo>
                    <a:pt x="1732" y="1002"/>
                  </a:lnTo>
                  <a:lnTo>
                    <a:pt x="1458" y="957"/>
                  </a:lnTo>
                  <a:lnTo>
                    <a:pt x="1231" y="911"/>
                  </a:lnTo>
                  <a:lnTo>
                    <a:pt x="1003" y="866"/>
                  </a:lnTo>
                  <a:lnTo>
                    <a:pt x="775" y="729"/>
                  </a:lnTo>
                  <a:lnTo>
                    <a:pt x="547" y="592"/>
                  </a:lnTo>
                  <a:lnTo>
                    <a:pt x="320" y="456"/>
                  </a:lnTo>
                  <a:lnTo>
                    <a:pt x="183" y="228"/>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5406025" y="1326950"/>
              <a:ext cx="25" cy="25"/>
            </a:xfrm>
            <a:custGeom>
              <a:rect b="b" l="l" r="r" t="t"/>
              <a:pathLst>
                <a:path extrusionOk="0" fill="none" h="1" w="1">
                  <a:moveTo>
                    <a:pt x="1" y="0"/>
                  </a:move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
    <p:bg>
      <p:bgPr>
        <a:solidFill>
          <a:schemeClr val="lt2"/>
        </a:solidFill>
      </p:bgPr>
    </p:bg>
    <p:spTree>
      <p:nvGrpSpPr>
        <p:cNvPr id="320" name="Shape 320"/>
        <p:cNvGrpSpPr/>
        <p:nvPr/>
      </p:nvGrpSpPr>
      <p:grpSpPr>
        <a:xfrm>
          <a:off x="0" y="0"/>
          <a:ext cx="0" cy="0"/>
          <a:chOff x="0" y="0"/>
          <a:chExt cx="0" cy="0"/>
        </a:xfrm>
      </p:grpSpPr>
      <p:grpSp>
        <p:nvGrpSpPr>
          <p:cNvPr id="321" name="Google Shape;321;p29"/>
          <p:cNvGrpSpPr/>
          <p:nvPr/>
        </p:nvGrpSpPr>
        <p:grpSpPr>
          <a:xfrm>
            <a:off x="3478113" y="-1078464"/>
            <a:ext cx="2187867" cy="2182473"/>
            <a:chOff x="238125" y="2234600"/>
            <a:chExt cx="1248925" cy="1245775"/>
          </a:xfrm>
        </p:grpSpPr>
        <p:sp>
          <p:nvSpPr>
            <p:cNvPr id="322" name="Google Shape;322;p29"/>
            <p:cNvSpPr/>
            <p:nvPr/>
          </p:nvSpPr>
          <p:spPr>
            <a:xfrm>
              <a:off x="238125" y="2234600"/>
              <a:ext cx="1248925" cy="1245775"/>
            </a:xfrm>
            <a:custGeom>
              <a:rect b="b" l="l" r="r" t="t"/>
              <a:pathLst>
                <a:path extrusionOk="0" h="49831" w="49957">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238125" y="2234600"/>
              <a:ext cx="1248925" cy="1245775"/>
            </a:xfrm>
            <a:custGeom>
              <a:rect b="b" l="l" r="r" t="t"/>
              <a:pathLst>
                <a:path extrusionOk="0" fill="none" h="49831" w="49957">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313050" y="2312650"/>
              <a:ext cx="1102175" cy="1099050"/>
            </a:xfrm>
            <a:custGeom>
              <a:rect b="b" l="l" r="r" t="t"/>
              <a:pathLst>
                <a:path extrusionOk="0" fill="none" h="43962" w="44087">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862575" y="3411675"/>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384850" y="2381325"/>
              <a:ext cx="955450" cy="699425"/>
            </a:xfrm>
            <a:custGeom>
              <a:rect b="b" l="l" r="r" t="t"/>
              <a:pathLst>
                <a:path extrusionOk="0" h="27977" w="38218">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384850" y="2381325"/>
              <a:ext cx="955450" cy="699425"/>
            </a:xfrm>
            <a:custGeom>
              <a:rect b="b" l="l" r="r" t="t"/>
              <a:pathLst>
                <a:path extrusionOk="0" fill="none" h="27977" w="38218">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22075" y="2896500"/>
              <a:ext cx="284150" cy="109300"/>
            </a:xfrm>
            <a:custGeom>
              <a:rect b="b" l="l" r="r" t="t"/>
              <a:pathLst>
                <a:path extrusionOk="0" fill="none" h="4372" w="11366">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459800" y="2456275"/>
              <a:ext cx="808675" cy="549525"/>
            </a:xfrm>
            <a:custGeom>
              <a:rect b="b" l="l" r="r" t="t"/>
              <a:pathLst>
                <a:path extrusionOk="0" fill="none" h="21981" w="32347">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081125" y="300577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644000" y="3190000"/>
              <a:ext cx="402800" cy="74950"/>
            </a:xfrm>
            <a:custGeom>
              <a:rect b="b" l="l" r="r" t="t"/>
              <a:pathLst>
                <a:path extrusionOk="0" h="2998" w="16112">
                  <a:moveTo>
                    <a:pt x="1" y="0"/>
                  </a:moveTo>
                  <a:lnTo>
                    <a:pt x="1" y="2998"/>
                  </a:lnTo>
                  <a:lnTo>
                    <a:pt x="16112" y="2998"/>
                  </a:lnTo>
                  <a:lnTo>
                    <a:pt x="16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9"/>
          <p:cNvSpPr/>
          <p:nvPr/>
        </p:nvSpPr>
        <p:spPr>
          <a:xfrm rot="10800000">
            <a:off x="-1363250" y="1451856"/>
            <a:ext cx="3176700" cy="3176700"/>
          </a:xfrm>
          <a:prstGeom prst="blockArc">
            <a:avLst>
              <a:gd fmla="val 783378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rot="-5400000">
            <a:off x="7592050" y="1336800"/>
            <a:ext cx="3176700" cy="3176700"/>
          </a:xfrm>
          <a:prstGeom prst="blockArc">
            <a:avLst>
              <a:gd fmla="val 1327552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2">
    <p:spTree>
      <p:nvGrpSpPr>
        <p:cNvPr id="335" name="Shape 335"/>
        <p:cNvGrpSpPr/>
        <p:nvPr/>
      </p:nvGrpSpPr>
      <p:grpSpPr>
        <a:xfrm>
          <a:off x="0" y="0"/>
          <a:ext cx="0" cy="0"/>
          <a:chOff x="0" y="0"/>
          <a:chExt cx="0" cy="0"/>
        </a:xfrm>
      </p:grpSpPr>
      <p:sp>
        <p:nvSpPr>
          <p:cNvPr id="336" name="Google Shape;336;p30"/>
          <p:cNvSpPr/>
          <p:nvPr/>
        </p:nvSpPr>
        <p:spPr>
          <a:xfrm>
            <a:off x="5399925" y="-7550"/>
            <a:ext cx="3744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0"/>
          <p:cNvGrpSpPr/>
          <p:nvPr/>
        </p:nvGrpSpPr>
        <p:grpSpPr>
          <a:xfrm>
            <a:off x="4578388" y="2166861"/>
            <a:ext cx="2187867" cy="2182473"/>
            <a:chOff x="238125" y="2234600"/>
            <a:chExt cx="1248925" cy="1245775"/>
          </a:xfrm>
        </p:grpSpPr>
        <p:sp>
          <p:nvSpPr>
            <p:cNvPr id="338" name="Google Shape;338;p30"/>
            <p:cNvSpPr/>
            <p:nvPr/>
          </p:nvSpPr>
          <p:spPr>
            <a:xfrm>
              <a:off x="238125" y="2234600"/>
              <a:ext cx="1248925" cy="1245775"/>
            </a:xfrm>
            <a:custGeom>
              <a:rect b="b" l="l" r="r" t="t"/>
              <a:pathLst>
                <a:path extrusionOk="0" h="49831" w="49957">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238125" y="2234600"/>
              <a:ext cx="1248925" cy="1245775"/>
            </a:xfrm>
            <a:custGeom>
              <a:rect b="b" l="l" r="r" t="t"/>
              <a:pathLst>
                <a:path extrusionOk="0" fill="none" h="49831" w="49957">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313050" y="2312650"/>
              <a:ext cx="1102175" cy="1099050"/>
            </a:xfrm>
            <a:custGeom>
              <a:rect b="b" l="l" r="r" t="t"/>
              <a:pathLst>
                <a:path extrusionOk="0" fill="none" h="43962" w="44087">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862575" y="3411675"/>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384850" y="2381325"/>
              <a:ext cx="955450" cy="699425"/>
            </a:xfrm>
            <a:custGeom>
              <a:rect b="b" l="l" r="r" t="t"/>
              <a:pathLst>
                <a:path extrusionOk="0" h="27977" w="38218">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384850" y="2381325"/>
              <a:ext cx="955450" cy="699425"/>
            </a:xfrm>
            <a:custGeom>
              <a:rect b="b" l="l" r="r" t="t"/>
              <a:pathLst>
                <a:path extrusionOk="0" fill="none" h="27977" w="38218">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722075" y="2896500"/>
              <a:ext cx="284150" cy="109300"/>
            </a:xfrm>
            <a:custGeom>
              <a:rect b="b" l="l" r="r" t="t"/>
              <a:pathLst>
                <a:path extrusionOk="0" fill="none" h="4372" w="11366">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459800" y="2456275"/>
              <a:ext cx="808675" cy="549525"/>
            </a:xfrm>
            <a:custGeom>
              <a:rect b="b" l="l" r="r" t="t"/>
              <a:pathLst>
                <a:path extrusionOk="0" fill="none" h="21981" w="32347">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1081125" y="300577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644000" y="3190000"/>
              <a:ext cx="402800" cy="74950"/>
            </a:xfrm>
            <a:custGeom>
              <a:rect b="b" l="l" r="r" t="t"/>
              <a:pathLst>
                <a:path extrusionOk="0" h="2998" w="16112">
                  <a:moveTo>
                    <a:pt x="1" y="0"/>
                  </a:moveTo>
                  <a:lnTo>
                    <a:pt x="1" y="2998"/>
                  </a:lnTo>
                  <a:lnTo>
                    <a:pt x="16112" y="2998"/>
                  </a:lnTo>
                  <a:lnTo>
                    <a:pt x="16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0"/>
          <p:cNvSpPr/>
          <p:nvPr/>
        </p:nvSpPr>
        <p:spPr>
          <a:xfrm rot="10800000">
            <a:off x="4733175" y="-1914925"/>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7340550" y="3825425"/>
            <a:ext cx="3176700" cy="3176700"/>
          </a:xfrm>
          <a:prstGeom prst="blockArc">
            <a:avLst>
              <a:gd fmla="val 1079972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0"/>
          <p:cNvGrpSpPr/>
          <p:nvPr/>
        </p:nvGrpSpPr>
        <p:grpSpPr>
          <a:xfrm>
            <a:off x="7449588" y="844536"/>
            <a:ext cx="2187867" cy="2182392"/>
            <a:chOff x="4222125" y="2272050"/>
            <a:chExt cx="1248925" cy="1245800"/>
          </a:xfrm>
        </p:grpSpPr>
        <p:sp>
          <p:nvSpPr>
            <p:cNvPr id="351" name="Google Shape;351;p30"/>
            <p:cNvSpPr/>
            <p:nvPr/>
          </p:nvSpPr>
          <p:spPr>
            <a:xfrm>
              <a:off x="4222125" y="2272050"/>
              <a:ext cx="1248925" cy="1245800"/>
            </a:xfrm>
            <a:custGeom>
              <a:rect b="b" l="l" r="r" t="t"/>
              <a:pathLst>
                <a:path extrusionOk="0" h="49832" w="49957">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4222125" y="2272050"/>
              <a:ext cx="1248925" cy="1245800"/>
            </a:xfrm>
            <a:custGeom>
              <a:rect b="b" l="l" r="r" t="t"/>
              <a:pathLst>
                <a:path extrusionOk="0" fill="none" h="49832" w="49957">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297050" y="2350125"/>
              <a:ext cx="1102200" cy="1099025"/>
            </a:xfrm>
            <a:custGeom>
              <a:rect b="b" l="l" r="r" t="t"/>
              <a:pathLst>
                <a:path extrusionOk="0" fill="none" h="43961" w="44088">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846575" y="34491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4368875" y="2418800"/>
              <a:ext cx="955425" cy="952300"/>
            </a:xfrm>
            <a:custGeom>
              <a:rect b="b" l="l" r="r" t="t"/>
              <a:pathLst>
                <a:path extrusionOk="0" h="38092" w="38217">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4368875" y="2418800"/>
              <a:ext cx="955425" cy="952300"/>
            </a:xfrm>
            <a:custGeom>
              <a:rect b="b" l="l" r="r" t="t"/>
              <a:pathLst>
                <a:path extrusionOk="0" fill="none" h="38092" w="38217">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4450050" y="2493725"/>
              <a:ext cx="796200" cy="331000"/>
            </a:xfrm>
            <a:custGeom>
              <a:rect b="b" l="l" r="r" t="t"/>
              <a:pathLst>
                <a:path extrusionOk="0" fill="none" h="13240" w="31848">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4471900" y="3043250"/>
              <a:ext cx="265425" cy="243550"/>
            </a:xfrm>
            <a:custGeom>
              <a:rect b="b" l="l" r="r" t="t"/>
              <a:pathLst>
                <a:path extrusionOk="0" fill="none" h="9742" w="10617">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4958975" y="3043250"/>
              <a:ext cx="265425" cy="243550"/>
            </a:xfrm>
            <a:custGeom>
              <a:rect b="b" l="l" r="r" t="t"/>
              <a:pathLst>
                <a:path extrusionOk="0" fill="none" h="9742" w="10617">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4443800" y="2896500"/>
              <a:ext cx="808700" cy="405925"/>
            </a:xfrm>
            <a:custGeom>
              <a:rect b="b" l="l" r="r" t="t"/>
              <a:pathLst>
                <a:path extrusionOk="0" fill="none" h="16237" w="32348">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5246225" y="29714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4812225" y="2971425"/>
              <a:ext cx="71850" cy="71850"/>
            </a:xfrm>
            <a:custGeom>
              <a:rect b="b" l="l" r="r" t="t"/>
              <a:pathLst>
                <a:path extrusionOk="0" h="2874" w="2874">
                  <a:moveTo>
                    <a:pt x="1" y="1"/>
                  </a:moveTo>
                  <a:lnTo>
                    <a:pt x="1" y="2873"/>
                  </a:lnTo>
                  <a:lnTo>
                    <a:pt x="2873" y="2873"/>
                  </a:lnTo>
                  <a:lnTo>
                    <a:pt x="2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p:txBody>
      </p:sp>
      <p:sp>
        <p:nvSpPr>
          <p:cNvPr id="17" name="Google Shape;17;p4"/>
          <p:cNvSpPr txBox="1"/>
          <p:nvPr>
            <p:ph idx="1" type="body"/>
          </p:nvPr>
        </p:nvSpPr>
        <p:spPr>
          <a:xfrm>
            <a:off x="752925" y="1223977"/>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AutoNum type="arabicPeriod"/>
              <a:defRPr sz="1100">
                <a:solidFill>
                  <a:schemeClr val="dk2"/>
                </a:solidFill>
              </a:defRPr>
            </a:lvl1pPr>
            <a:lvl2pPr indent="-304800" lvl="1" marL="914400" rtl="0">
              <a:lnSpc>
                <a:spcPct val="115000"/>
              </a:lnSpc>
              <a:spcBef>
                <a:spcPts val="0"/>
              </a:spcBef>
              <a:spcAft>
                <a:spcPts val="0"/>
              </a:spcAft>
              <a:buClr>
                <a:schemeClr val="dk2"/>
              </a:buClr>
              <a:buSzPts val="1200"/>
              <a:buFont typeface="Roboto Condensed Light"/>
              <a:buChar char="○"/>
              <a:defRPr>
                <a:solidFill>
                  <a:schemeClr val="dk2"/>
                </a:solidFill>
              </a:defRPr>
            </a:lvl2pPr>
            <a:lvl3pPr indent="-304800" lvl="2" marL="1371600" rtl="0">
              <a:lnSpc>
                <a:spcPct val="115000"/>
              </a:lnSpc>
              <a:spcBef>
                <a:spcPts val="1600"/>
              </a:spcBef>
              <a:spcAft>
                <a:spcPts val="0"/>
              </a:spcAft>
              <a:buClr>
                <a:schemeClr val="dk2"/>
              </a:buClr>
              <a:buSzPts val="1200"/>
              <a:buFont typeface="Roboto Condensed Light"/>
              <a:buChar char="■"/>
              <a:defRPr>
                <a:solidFill>
                  <a:schemeClr val="dk2"/>
                </a:solidFill>
              </a:defRPr>
            </a:lvl3pPr>
            <a:lvl4pPr indent="-304800" lvl="3" marL="1828800" rtl="0">
              <a:lnSpc>
                <a:spcPct val="115000"/>
              </a:lnSpc>
              <a:spcBef>
                <a:spcPts val="1600"/>
              </a:spcBef>
              <a:spcAft>
                <a:spcPts val="0"/>
              </a:spcAft>
              <a:buClr>
                <a:schemeClr val="dk2"/>
              </a:buClr>
              <a:buSzPts val="1200"/>
              <a:buFont typeface="Roboto Condensed Light"/>
              <a:buChar char="●"/>
              <a:defRPr>
                <a:solidFill>
                  <a:schemeClr val="dk2"/>
                </a:solidFill>
              </a:defRPr>
            </a:lvl4pPr>
            <a:lvl5pPr indent="-304800" lvl="4" marL="2286000" rtl="0">
              <a:lnSpc>
                <a:spcPct val="115000"/>
              </a:lnSpc>
              <a:spcBef>
                <a:spcPts val="1600"/>
              </a:spcBef>
              <a:spcAft>
                <a:spcPts val="0"/>
              </a:spcAft>
              <a:buClr>
                <a:schemeClr val="dk2"/>
              </a:buClr>
              <a:buSzPts val="1200"/>
              <a:buFont typeface="Roboto Condensed Light"/>
              <a:buChar char="○"/>
              <a:defRPr>
                <a:solidFill>
                  <a:schemeClr val="dk2"/>
                </a:solidFill>
              </a:defRPr>
            </a:lvl5pPr>
            <a:lvl6pPr indent="-304800" lvl="5" marL="2743200" rtl="0">
              <a:lnSpc>
                <a:spcPct val="115000"/>
              </a:lnSpc>
              <a:spcBef>
                <a:spcPts val="1600"/>
              </a:spcBef>
              <a:spcAft>
                <a:spcPts val="0"/>
              </a:spcAft>
              <a:buClr>
                <a:schemeClr val="dk2"/>
              </a:buClr>
              <a:buSzPts val="1200"/>
              <a:buFont typeface="Roboto Condensed Light"/>
              <a:buChar char="■"/>
              <a:defRPr>
                <a:solidFill>
                  <a:schemeClr val="dk2"/>
                </a:solidFill>
              </a:defRPr>
            </a:lvl6pPr>
            <a:lvl7pPr indent="-304800" lvl="6" marL="3200400" rtl="0">
              <a:lnSpc>
                <a:spcPct val="115000"/>
              </a:lnSpc>
              <a:spcBef>
                <a:spcPts val="1600"/>
              </a:spcBef>
              <a:spcAft>
                <a:spcPts val="0"/>
              </a:spcAft>
              <a:buClr>
                <a:schemeClr val="dk2"/>
              </a:buClr>
              <a:buSzPts val="1200"/>
              <a:buFont typeface="Roboto Condensed Light"/>
              <a:buChar char="●"/>
              <a:defRPr>
                <a:solidFill>
                  <a:schemeClr val="dk2"/>
                </a:solidFill>
              </a:defRPr>
            </a:lvl7pPr>
            <a:lvl8pPr indent="-304800" lvl="7" marL="3657600" rtl="0">
              <a:lnSpc>
                <a:spcPct val="115000"/>
              </a:lnSpc>
              <a:spcBef>
                <a:spcPts val="1600"/>
              </a:spcBef>
              <a:spcAft>
                <a:spcPts val="0"/>
              </a:spcAft>
              <a:buClr>
                <a:schemeClr val="dk2"/>
              </a:buClr>
              <a:buSzPts val="1200"/>
              <a:buFont typeface="Roboto Condensed Light"/>
              <a:buChar char="○"/>
              <a:defRPr>
                <a:solidFill>
                  <a:schemeClr val="dk2"/>
                </a:solidFill>
              </a:defRPr>
            </a:lvl8pPr>
            <a:lvl9pPr indent="-304800" lvl="8" marL="4114800" rtl="0">
              <a:lnSpc>
                <a:spcPct val="115000"/>
              </a:lnSpc>
              <a:spcBef>
                <a:spcPts val="1600"/>
              </a:spcBef>
              <a:spcAft>
                <a:spcPts val="1600"/>
              </a:spcAft>
              <a:buClr>
                <a:schemeClr val="dk2"/>
              </a:buClr>
              <a:buSzPts val="1200"/>
              <a:buFont typeface="Roboto Condensed Light"/>
              <a:buChar char="■"/>
              <a:defRPr>
                <a:solidFill>
                  <a:schemeClr val="dk2"/>
                </a:solidFill>
              </a:defRPr>
            </a:lvl9pPr>
          </a:lstStyle>
          <a:p/>
        </p:txBody>
      </p:sp>
      <p:pic>
        <p:nvPicPr>
          <p:cNvPr id="18" name="Google Shape;18;p4"/>
          <p:cNvPicPr preferRelativeResize="0"/>
          <p:nvPr/>
        </p:nvPicPr>
        <p:blipFill>
          <a:blip r:embed="rId2">
            <a:alphaModFix/>
          </a:blip>
          <a:stretch>
            <a:fillRect/>
          </a:stretch>
        </p:blipFill>
        <p:spPr>
          <a:xfrm>
            <a:off x="-2055419" y="-2063800"/>
            <a:ext cx="4257546" cy="42575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 name="Google Shape;21;p5"/>
          <p:cNvSpPr txBox="1"/>
          <p:nvPr>
            <p:ph idx="2" type="title"/>
          </p:nvPr>
        </p:nvSpPr>
        <p:spPr>
          <a:xfrm>
            <a:off x="1207975" y="2787238"/>
            <a:ext cx="29709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b="1" sz="20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 name="Google Shape;22;p5"/>
          <p:cNvSpPr txBox="1"/>
          <p:nvPr>
            <p:ph idx="3" type="title"/>
          </p:nvPr>
        </p:nvSpPr>
        <p:spPr>
          <a:xfrm>
            <a:off x="4949250" y="2787238"/>
            <a:ext cx="2971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b="1" sz="20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 name="Google Shape;23;p5"/>
          <p:cNvSpPr txBox="1"/>
          <p:nvPr>
            <p:ph idx="1" type="subTitle"/>
          </p:nvPr>
        </p:nvSpPr>
        <p:spPr>
          <a:xfrm>
            <a:off x="4949253" y="3432025"/>
            <a:ext cx="2971200" cy="103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4" type="subTitle"/>
          </p:nvPr>
        </p:nvSpPr>
        <p:spPr>
          <a:xfrm>
            <a:off x="1208175" y="3432025"/>
            <a:ext cx="2970900" cy="103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 name="Google Shape;25;p5"/>
          <p:cNvPicPr preferRelativeResize="0"/>
          <p:nvPr/>
        </p:nvPicPr>
        <p:blipFill>
          <a:blip r:embed="rId2">
            <a:alphaModFix/>
          </a:blip>
          <a:stretch>
            <a:fillRect/>
          </a:stretch>
        </p:blipFill>
        <p:spPr>
          <a:xfrm>
            <a:off x="-2398869" y="-2445375"/>
            <a:ext cx="4257546" cy="425754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pic>
        <p:nvPicPr>
          <p:cNvPr id="28" name="Google Shape;28;p6"/>
          <p:cNvPicPr preferRelativeResize="0"/>
          <p:nvPr/>
        </p:nvPicPr>
        <p:blipFill>
          <a:blip r:embed="rId2">
            <a:alphaModFix/>
          </a:blip>
          <a:stretch>
            <a:fillRect/>
          </a:stretch>
        </p:blipFill>
        <p:spPr>
          <a:xfrm>
            <a:off x="-1866144" y="-1707475"/>
            <a:ext cx="4257546" cy="4257546"/>
          </a:xfrm>
          <a:prstGeom prst="rect">
            <a:avLst/>
          </a:prstGeom>
          <a:noFill/>
          <a:ln>
            <a:noFill/>
          </a:ln>
        </p:spPr>
      </p:pic>
      <p:pic>
        <p:nvPicPr>
          <p:cNvPr id="29" name="Google Shape;29;p6"/>
          <p:cNvPicPr preferRelativeResize="0"/>
          <p:nvPr/>
        </p:nvPicPr>
        <p:blipFill>
          <a:blip r:embed="rId2">
            <a:alphaModFix/>
          </a:blip>
          <a:stretch>
            <a:fillRect/>
          </a:stretch>
        </p:blipFill>
        <p:spPr>
          <a:xfrm>
            <a:off x="6638256" y="2693650"/>
            <a:ext cx="4257546" cy="425754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1980150" y="1451850"/>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400"/>
              <a:buNone/>
              <a:defRPr sz="10000">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p:txBody>
      </p:sp>
      <p:sp>
        <p:nvSpPr>
          <p:cNvPr id="32" name="Google Shape;32;p7"/>
          <p:cNvSpPr txBox="1"/>
          <p:nvPr>
            <p:ph idx="1" type="subTitle"/>
          </p:nvPr>
        </p:nvSpPr>
        <p:spPr>
          <a:xfrm>
            <a:off x="2254100" y="3111700"/>
            <a:ext cx="46359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grpSp>
        <p:nvGrpSpPr>
          <p:cNvPr id="33" name="Google Shape;33;p7"/>
          <p:cNvGrpSpPr/>
          <p:nvPr/>
        </p:nvGrpSpPr>
        <p:grpSpPr>
          <a:xfrm>
            <a:off x="3478113" y="-1078464"/>
            <a:ext cx="2187867" cy="2182473"/>
            <a:chOff x="238125" y="2234600"/>
            <a:chExt cx="1248925" cy="1245775"/>
          </a:xfrm>
        </p:grpSpPr>
        <p:sp>
          <p:nvSpPr>
            <p:cNvPr id="34" name="Google Shape;34;p7"/>
            <p:cNvSpPr/>
            <p:nvPr/>
          </p:nvSpPr>
          <p:spPr>
            <a:xfrm>
              <a:off x="238125" y="2234600"/>
              <a:ext cx="1248925" cy="1245775"/>
            </a:xfrm>
            <a:custGeom>
              <a:rect b="b" l="l" r="r" t="t"/>
              <a:pathLst>
                <a:path extrusionOk="0" h="49831" w="49957">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a:off x="238125" y="2234600"/>
              <a:ext cx="1248925" cy="1245775"/>
            </a:xfrm>
            <a:custGeom>
              <a:rect b="b" l="l" r="r" t="t"/>
              <a:pathLst>
                <a:path extrusionOk="0" fill="none" h="49831" w="49957">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313050" y="2312650"/>
              <a:ext cx="1102175" cy="1099050"/>
            </a:xfrm>
            <a:custGeom>
              <a:rect b="b" l="l" r="r" t="t"/>
              <a:pathLst>
                <a:path extrusionOk="0" fill="none" h="43962" w="44087">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a:off x="862575" y="3411675"/>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384850" y="2381325"/>
              <a:ext cx="955450" cy="699425"/>
            </a:xfrm>
            <a:custGeom>
              <a:rect b="b" l="l" r="r" t="t"/>
              <a:pathLst>
                <a:path extrusionOk="0" h="27977" w="38218">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384850" y="2381325"/>
              <a:ext cx="955450" cy="699425"/>
            </a:xfrm>
            <a:custGeom>
              <a:rect b="b" l="l" r="r" t="t"/>
              <a:pathLst>
                <a:path extrusionOk="0" fill="none" h="27977" w="38218">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722075" y="2896500"/>
              <a:ext cx="284150" cy="109300"/>
            </a:xfrm>
            <a:custGeom>
              <a:rect b="b" l="l" r="r" t="t"/>
              <a:pathLst>
                <a:path extrusionOk="0" fill="none" h="4372" w="11366">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459800" y="2456275"/>
              <a:ext cx="808675" cy="549525"/>
            </a:xfrm>
            <a:custGeom>
              <a:rect b="b" l="l" r="r" t="t"/>
              <a:pathLst>
                <a:path extrusionOk="0" fill="none" h="21981" w="32347">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1081125" y="300577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644000" y="3190000"/>
              <a:ext cx="402800" cy="74950"/>
            </a:xfrm>
            <a:custGeom>
              <a:rect b="b" l="l" r="r" t="t"/>
              <a:pathLst>
                <a:path extrusionOk="0" h="2998" w="16112">
                  <a:moveTo>
                    <a:pt x="1" y="0"/>
                  </a:moveTo>
                  <a:lnTo>
                    <a:pt x="1" y="2998"/>
                  </a:lnTo>
                  <a:lnTo>
                    <a:pt x="16112" y="2998"/>
                  </a:lnTo>
                  <a:lnTo>
                    <a:pt x="16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7"/>
          <p:cNvSpPr/>
          <p:nvPr/>
        </p:nvSpPr>
        <p:spPr>
          <a:xfrm rot="10800000">
            <a:off x="-2078700" y="1451856"/>
            <a:ext cx="3176700" cy="3176700"/>
          </a:xfrm>
          <a:prstGeom prst="blockArc">
            <a:avLst>
              <a:gd fmla="val 783378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rot="-5400000">
            <a:off x="8046000" y="1451850"/>
            <a:ext cx="3176700" cy="3176700"/>
          </a:xfrm>
          <a:prstGeom prst="blockArc">
            <a:avLst>
              <a:gd fmla="val 1327552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7"/>
          <p:cNvPicPr preferRelativeResize="0"/>
          <p:nvPr/>
        </p:nvPicPr>
        <p:blipFill>
          <a:blip r:embed="rId2">
            <a:alphaModFix/>
          </a:blip>
          <a:stretch>
            <a:fillRect/>
          </a:stretch>
        </p:blipFill>
        <p:spPr>
          <a:xfrm>
            <a:off x="7415056" y="885900"/>
            <a:ext cx="4257546" cy="4257546"/>
          </a:xfrm>
          <a:prstGeom prst="rect">
            <a:avLst/>
          </a:prstGeom>
          <a:noFill/>
          <a:ln>
            <a:noFill/>
          </a:ln>
        </p:spPr>
      </p:pic>
      <p:pic>
        <p:nvPicPr>
          <p:cNvPr id="47" name="Google Shape;47;p7"/>
          <p:cNvPicPr preferRelativeResize="0"/>
          <p:nvPr/>
        </p:nvPicPr>
        <p:blipFill>
          <a:blip r:embed="rId2">
            <a:alphaModFix/>
          </a:blip>
          <a:stretch>
            <a:fillRect/>
          </a:stretch>
        </p:blipFill>
        <p:spPr>
          <a:xfrm rot="10800000">
            <a:off x="-2528592" y="911424"/>
            <a:ext cx="4257546" cy="425754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8" name="Shape 48"/>
        <p:cNvGrpSpPr/>
        <p:nvPr/>
      </p:nvGrpSpPr>
      <p:grpSpPr>
        <a:xfrm>
          <a:off x="0" y="0"/>
          <a:ext cx="0" cy="0"/>
          <a:chOff x="0" y="0"/>
          <a:chExt cx="0" cy="0"/>
        </a:xfrm>
      </p:grpSpPr>
      <p:sp>
        <p:nvSpPr>
          <p:cNvPr id="49" name="Google Shape;49;p8"/>
          <p:cNvSpPr/>
          <p:nvPr/>
        </p:nvSpPr>
        <p:spPr>
          <a:xfrm rot="5400000">
            <a:off x="7544500" y="1159125"/>
            <a:ext cx="2993100" cy="299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1926600" y="1474875"/>
            <a:ext cx="5290800" cy="236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2"/>
              </a:buClr>
              <a:buSzPts val="4800"/>
              <a:buNone/>
              <a:defRPr sz="90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grpSp>
        <p:nvGrpSpPr>
          <p:cNvPr id="51" name="Google Shape;51;p8"/>
          <p:cNvGrpSpPr/>
          <p:nvPr/>
        </p:nvGrpSpPr>
        <p:grpSpPr>
          <a:xfrm rot="5400000">
            <a:off x="7933844" y="1551211"/>
            <a:ext cx="2214469" cy="2208928"/>
            <a:chOff x="4222125" y="2272050"/>
            <a:chExt cx="1248925" cy="1245800"/>
          </a:xfrm>
        </p:grpSpPr>
        <p:sp>
          <p:nvSpPr>
            <p:cNvPr id="52" name="Google Shape;52;p8"/>
            <p:cNvSpPr/>
            <p:nvPr/>
          </p:nvSpPr>
          <p:spPr>
            <a:xfrm>
              <a:off x="4222125" y="2272050"/>
              <a:ext cx="1248925" cy="1245800"/>
            </a:xfrm>
            <a:custGeom>
              <a:rect b="b" l="l" r="r" t="t"/>
              <a:pathLst>
                <a:path extrusionOk="0" h="49832" w="49957">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4222125" y="2272050"/>
              <a:ext cx="1248925" cy="1245800"/>
            </a:xfrm>
            <a:custGeom>
              <a:rect b="b" l="l" r="r" t="t"/>
              <a:pathLst>
                <a:path extrusionOk="0" fill="none" h="49832" w="49957">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4297050" y="2350125"/>
              <a:ext cx="1102200" cy="1099025"/>
            </a:xfrm>
            <a:custGeom>
              <a:rect b="b" l="l" r="r" t="t"/>
              <a:pathLst>
                <a:path extrusionOk="0" fill="none" h="43961" w="44088">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4846575" y="34491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4368875" y="2418800"/>
              <a:ext cx="955425" cy="952300"/>
            </a:xfrm>
            <a:custGeom>
              <a:rect b="b" l="l" r="r" t="t"/>
              <a:pathLst>
                <a:path extrusionOk="0" h="38092" w="38217">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4368875" y="2418800"/>
              <a:ext cx="955425" cy="952300"/>
            </a:xfrm>
            <a:custGeom>
              <a:rect b="b" l="l" r="r" t="t"/>
              <a:pathLst>
                <a:path extrusionOk="0" fill="none" h="38092" w="38217">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4450050" y="2493725"/>
              <a:ext cx="796200" cy="331000"/>
            </a:xfrm>
            <a:custGeom>
              <a:rect b="b" l="l" r="r" t="t"/>
              <a:pathLst>
                <a:path extrusionOk="0" fill="none" h="13240" w="31848">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4471900" y="3043250"/>
              <a:ext cx="265425" cy="243550"/>
            </a:xfrm>
            <a:custGeom>
              <a:rect b="b" l="l" r="r" t="t"/>
              <a:pathLst>
                <a:path extrusionOk="0" fill="none" h="9742" w="10617">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4958975" y="3043250"/>
              <a:ext cx="265425" cy="243550"/>
            </a:xfrm>
            <a:custGeom>
              <a:rect b="b" l="l" r="r" t="t"/>
              <a:pathLst>
                <a:path extrusionOk="0" fill="none" h="9742" w="10617">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4443800" y="2896500"/>
              <a:ext cx="808700" cy="405925"/>
            </a:xfrm>
            <a:custGeom>
              <a:rect b="b" l="l" r="r" t="t"/>
              <a:pathLst>
                <a:path extrusionOk="0" fill="none" h="16237" w="32348">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5246225" y="29714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4812225" y="2971425"/>
              <a:ext cx="71850" cy="71850"/>
            </a:xfrm>
            <a:custGeom>
              <a:rect b="b" l="l" r="r" t="t"/>
              <a:pathLst>
                <a:path extrusionOk="0" h="2874" w="2874">
                  <a:moveTo>
                    <a:pt x="1" y="1"/>
                  </a:moveTo>
                  <a:lnTo>
                    <a:pt x="1" y="2873"/>
                  </a:lnTo>
                  <a:lnTo>
                    <a:pt x="2873" y="2873"/>
                  </a:lnTo>
                  <a:lnTo>
                    <a:pt x="2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p:nvPr/>
        </p:nvSpPr>
        <p:spPr>
          <a:xfrm rot="-5400000">
            <a:off x="-1503825" y="1159125"/>
            <a:ext cx="2993100" cy="299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8"/>
          <p:cNvGrpSpPr/>
          <p:nvPr/>
        </p:nvGrpSpPr>
        <p:grpSpPr>
          <a:xfrm rot="-5400000">
            <a:off x="-1114538" y="1551211"/>
            <a:ext cx="2214469" cy="2208928"/>
            <a:chOff x="4222125" y="2272050"/>
            <a:chExt cx="1248925" cy="1245800"/>
          </a:xfrm>
        </p:grpSpPr>
        <p:sp>
          <p:nvSpPr>
            <p:cNvPr id="66" name="Google Shape;66;p8"/>
            <p:cNvSpPr/>
            <p:nvPr/>
          </p:nvSpPr>
          <p:spPr>
            <a:xfrm>
              <a:off x="4222125" y="2272050"/>
              <a:ext cx="1248925" cy="1245800"/>
            </a:xfrm>
            <a:custGeom>
              <a:rect b="b" l="l" r="r" t="t"/>
              <a:pathLst>
                <a:path extrusionOk="0" h="49832" w="49957">
                  <a:moveTo>
                    <a:pt x="27102" y="3123"/>
                  </a:moveTo>
                  <a:lnTo>
                    <a:pt x="28975" y="3373"/>
                  </a:lnTo>
                  <a:lnTo>
                    <a:pt x="30973" y="3872"/>
                  </a:lnTo>
                  <a:lnTo>
                    <a:pt x="32972" y="4497"/>
                  </a:lnTo>
                  <a:lnTo>
                    <a:pt x="34720" y="5246"/>
                  </a:lnTo>
                  <a:lnTo>
                    <a:pt x="36594" y="6120"/>
                  </a:lnTo>
                  <a:lnTo>
                    <a:pt x="38217" y="7244"/>
                  </a:lnTo>
                  <a:lnTo>
                    <a:pt x="39841" y="8618"/>
                  </a:lnTo>
                  <a:lnTo>
                    <a:pt x="41339" y="9992"/>
                  </a:lnTo>
                  <a:lnTo>
                    <a:pt x="42713" y="11615"/>
                  </a:lnTo>
                  <a:lnTo>
                    <a:pt x="43837" y="13489"/>
                  </a:lnTo>
                  <a:lnTo>
                    <a:pt x="44836" y="15362"/>
                  </a:lnTo>
                  <a:lnTo>
                    <a:pt x="45711" y="17610"/>
                  </a:lnTo>
                  <a:lnTo>
                    <a:pt x="46335" y="19858"/>
                  </a:lnTo>
                  <a:lnTo>
                    <a:pt x="46835" y="22356"/>
                  </a:lnTo>
                  <a:lnTo>
                    <a:pt x="47084" y="24979"/>
                  </a:lnTo>
                  <a:lnTo>
                    <a:pt x="46960" y="27227"/>
                  </a:lnTo>
                  <a:lnTo>
                    <a:pt x="46585" y="29475"/>
                  </a:lnTo>
                  <a:lnTo>
                    <a:pt x="46085" y="31598"/>
                  </a:lnTo>
                  <a:lnTo>
                    <a:pt x="45336" y="33596"/>
                  </a:lnTo>
                  <a:lnTo>
                    <a:pt x="44462" y="35469"/>
                  </a:lnTo>
                  <a:lnTo>
                    <a:pt x="43338" y="37343"/>
                  </a:lnTo>
                  <a:lnTo>
                    <a:pt x="42089" y="38966"/>
                  </a:lnTo>
                  <a:lnTo>
                    <a:pt x="40590" y="40590"/>
                  </a:lnTo>
                  <a:lnTo>
                    <a:pt x="39091" y="41964"/>
                  </a:lnTo>
                  <a:lnTo>
                    <a:pt x="37343" y="43337"/>
                  </a:lnTo>
                  <a:lnTo>
                    <a:pt x="35470" y="44336"/>
                  </a:lnTo>
                  <a:lnTo>
                    <a:pt x="33596" y="45336"/>
                  </a:lnTo>
                  <a:lnTo>
                    <a:pt x="31598" y="46085"/>
                  </a:lnTo>
                  <a:lnTo>
                    <a:pt x="29475" y="46584"/>
                  </a:lnTo>
                  <a:lnTo>
                    <a:pt x="27227" y="46959"/>
                  </a:lnTo>
                  <a:lnTo>
                    <a:pt x="24979" y="47084"/>
                  </a:lnTo>
                  <a:lnTo>
                    <a:pt x="22731" y="46959"/>
                  </a:lnTo>
                  <a:lnTo>
                    <a:pt x="20608" y="46584"/>
                  </a:lnTo>
                  <a:lnTo>
                    <a:pt x="18484" y="46085"/>
                  </a:lnTo>
                  <a:lnTo>
                    <a:pt x="16486" y="45336"/>
                  </a:lnTo>
                  <a:lnTo>
                    <a:pt x="14488" y="44336"/>
                  </a:lnTo>
                  <a:lnTo>
                    <a:pt x="12739" y="43337"/>
                  </a:lnTo>
                  <a:lnTo>
                    <a:pt x="10991" y="41964"/>
                  </a:lnTo>
                  <a:lnTo>
                    <a:pt x="9492" y="40590"/>
                  </a:lnTo>
                  <a:lnTo>
                    <a:pt x="7994" y="38966"/>
                  </a:lnTo>
                  <a:lnTo>
                    <a:pt x="6745" y="37343"/>
                  </a:lnTo>
                  <a:lnTo>
                    <a:pt x="5621" y="35469"/>
                  </a:lnTo>
                  <a:lnTo>
                    <a:pt x="4746" y="33596"/>
                  </a:lnTo>
                  <a:lnTo>
                    <a:pt x="3997" y="31598"/>
                  </a:lnTo>
                  <a:lnTo>
                    <a:pt x="3498" y="29475"/>
                  </a:lnTo>
                  <a:lnTo>
                    <a:pt x="3123" y="27227"/>
                  </a:lnTo>
                  <a:lnTo>
                    <a:pt x="2998" y="24979"/>
                  </a:lnTo>
                  <a:lnTo>
                    <a:pt x="3248" y="22356"/>
                  </a:lnTo>
                  <a:lnTo>
                    <a:pt x="3622" y="19858"/>
                  </a:lnTo>
                  <a:lnTo>
                    <a:pt x="4372" y="17610"/>
                  </a:lnTo>
                  <a:lnTo>
                    <a:pt x="5246" y="15362"/>
                  </a:lnTo>
                  <a:lnTo>
                    <a:pt x="6245" y="13489"/>
                  </a:lnTo>
                  <a:lnTo>
                    <a:pt x="7369" y="11615"/>
                  </a:lnTo>
                  <a:lnTo>
                    <a:pt x="8743" y="9992"/>
                  </a:lnTo>
                  <a:lnTo>
                    <a:pt x="10242" y="8618"/>
                  </a:lnTo>
                  <a:lnTo>
                    <a:pt x="11865" y="7244"/>
                  </a:lnTo>
                  <a:lnTo>
                    <a:pt x="13489" y="6120"/>
                  </a:lnTo>
                  <a:lnTo>
                    <a:pt x="15237" y="5246"/>
                  </a:lnTo>
                  <a:lnTo>
                    <a:pt x="17111" y="4497"/>
                  </a:lnTo>
                  <a:lnTo>
                    <a:pt x="19109" y="3872"/>
                  </a:lnTo>
                  <a:lnTo>
                    <a:pt x="20982" y="3373"/>
                  </a:lnTo>
                  <a:lnTo>
                    <a:pt x="22980" y="3123"/>
                  </a:lnTo>
                  <a:close/>
                  <a:moveTo>
                    <a:pt x="24979" y="1"/>
                  </a:move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4222125" y="2272050"/>
              <a:ext cx="1248925" cy="1245800"/>
            </a:xfrm>
            <a:custGeom>
              <a:rect b="b" l="l" r="r" t="t"/>
              <a:pathLst>
                <a:path extrusionOk="0" fill="none" h="49832" w="49957">
                  <a:moveTo>
                    <a:pt x="24979" y="1"/>
                  </a:moveTo>
                  <a:lnTo>
                    <a:pt x="24979" y="1"/>
                  </a:lnTo>
                  <a:lnTo>
                    <a:pt x="22481" y="126"/>
                  </a:lnTo>
                  <a:lnTo>
                    <a:pt x="19983" y="500"/>
                  </a:lnTo>
                  <a:lnTo>
                    <a:pt x="17610" y="1125"/>
                  </a:lnTo>
                  <a:lnTo>
                    <a:pt x="15362" y="1999"/>
                  </a:lnTo>
                  <a:lnTo>
                    <a:pt x="13114" y="2998"/>
                  </a:lnTo>
                  <a:lnTo>
                    <a:pt x="11116" y="4247"/>
                  </a:lnTo>
                  <a:lnTo>
                    <a:pt x="9118" y="5746"/>
                  </a:lnTo>
                  <a:lnTo>
                    <a:pt x="7369" y="7369"/>
                  </a:lnTo>
                  <a:lnTo>
                    <a:pt x="5746" y="9118"/>
                  </a:lnTo>
                  <a:lnTo>
                    <a:pt x="4372" y="10991"/>
                  </a:lnTo>
                  <a:lnTo>
                    <a:pt x="3123" y="13114"/>
                  </a:lnTo>
                  <a:lnTo>
                    <a:pt x="1999" y="15237"/>
                  </a:lnTo>
                  <a:lnTo>
                    <a:pt x="1125" y="17610"/>
                  </a:lnTo>
                  <a:lnTo>
                    <a:pt x="500" y="19983"/>
                  </a:lnTo>
                  <a:lnTo>
                    <a:pt x="125" y="22481"/>
                  </a:lnTo>
                  <a:lnTo>
                    <a:pt x="1" y="24979"/>
                  </a:lnTo>
                  <a:lnTo>
                    <a:pt x="1" y="24979"/>
                  </a:lnTo>
                  <a:lnTo>
                    <a:pt x="250" y="27976"/>
                  </a:lnTo>
                  <a:lnTo>
                    <a:pt x="875" y="30848"/>
                  </a:lnTo>
                  <a:lnTo>
                    <a:pt x="1499" y="33471"/>
                  </a:lnTo>
                  <a:lnTo>
                    <a:pt x="2498" y="35844"/>
                  </a:lnTo>
                  <a:lnTo>
                    <a:pt x="3622" y="38092"/>
                  </a:lnTo>
                  <a:lnTo>
                    <a:pt x="4996" y="40215"/>
                  </a:lnTo>
                  <a:lnTo>
                    <a:pt x="6495" y="41964"/>
                  </a:lnTo>
                  <a:lnTo>
                    <a:pt x="8243" y="43587"/>
                  </a:lnTo>
                  <a:lnTo>
                    <a:pt x="9992" y="45086"/>
                  </a:lnTo>
                  <a:lnTo>
                    <a:pt x="11990" y="46335"/>
                  </a:lnTo>
                  <a:lnTo>
                    <a:pt x="13988" y="47459"/>
                  </a:lnTo>
                  <a:lnTo>
                    <a:pt x="16111" y="48333"/>
                  </a:lnTo>
                  <a:lnTo>
                    <a:pt x="18235" y="48957"/>
                  </a:lnTo>
                  <a:lnTo>
                    <a:pt x="20483" y="49457"/>
                  </a:lnTo>
                  <a:lnTo>
                    <a:pt x="22731" y="49707"/>
                  </a:lnTo>
                  <a:lnTo>
                    <a:pt x="24979" y="49832"/>
                  </a:lnTo>
                  <a:lnTo>
                    <a:pt x="27352" y="49707"/>
                  </a:lnTo>
                  <a:lnTo>
                    <a:pt x="29600" y="49457"/>
                  </a:lnTo>
                  <a:lnTo>
                    <a:pt x="31848" y="48957"/>
                  </a:lnTo>
                  <a:lnTo>
                    <a:pt x="33971" y="48333"/>
                  </a:lnTo>
                  <a:lnTo>
                    <a:pt x="36094" y="47459"/>
                  </a:lnTo>
                  <a:lnTo>
                    <a:pt x="38092" y="46335"/>
                  </a:lnTo>
                  <a:lnTo>
                    <a:pt x="40091" y="45086"/>
                  </a:lnTo>
                  <a:lnTo>
                    <a:pt x="41839" y="43587"/>
                  </a:lnTo>
                  <a:lnTo>
                    <a:pt x="43463" y="41964"/>
                  </a:lnTo>
                  <a:lnTo>
                    <a:pt x="45086" y="40090"/>
                  </a:lnTo>
                  <a:lnTo>
                    <a:pt x="46335" y="38092"/>
                  </a:lnTo>
                  <a:lnTo>
                    <a:pt x="47584" y="35844"/>
                  </a:lnTo>
                  <a:lnTo>
                    <a:pt x="48458" y="33471"/>
                  </a:lnTo>
                  <a:lnTo>
                    <a:pt x="49208" y="30848"/>
                  </a:lnTo>
                  <a:lnTo>
                    <a:pt x="49707" y="27976"/>
                  </a:lnTo>
                  <a:lnTo>
                    <a:pt x="49957" y="24979"/>
                  </a:lnTo>
                  <a:lnTo>
                    <a:pt x="49957" y="24979"/>
                  </a:lnTo>
                  <a:lnTo>
                    <a:pt x="49832" y="22481"/>
                  </a:lnTo>
                  <a:lnTo>
                    <a:pt x="49457" y="19983"/>
                  </a:lnTo>
                  <a:lnTo>
                    <a:pt x="48833" y="17610"/>
                  </a:lnTo>
                  <a:lnTo>
                    <a:pt x="48084" y="15237"/>
                  </a:lnTo>
                  <a:lnTo>
                    <a:pt x="46960" y="13114"/>
                  </a:lnTo>
                  <a:lnTo>
                    <a:pt x="45711" y="10991"/>
                  </a:lnTo>
                  <a:lnTo>
                    <a:pt x="44337" y="9118"/>
                  </a:lnTo>
                  <a:lnTo>
                    <a:pt x="42713" y="7369"/>
                  </a:lnTo>
                  <a:lnTo>
                    <a:pt x="40965" y="5746"/>
                  </a:lnTo>
                  <a:lnTo>
                    <a:pt x="38966" y="4247"/>
                  </a:lnTo>
                  <a:lnTo>
                    <a:pt x="36968" y="2998"/>
                  </a:lnTo>
                  <a:lnTo>
                    <a:pt x="34720" y="1999"/>
                  </a:lnTo>
                  <a:lnTo>
                    <a:pt x="32472" y="1125"/>
                  </a:lnTo>
                  <a:lnTo>
                    <a:pt x="30099" y="500"/>
                  </a:lnTo>
                  <a:lnTo>
                    <a:pt x="27601" y="126"/>
                  </a:lnTo>
                  <a:lnTo>
                    <a:pt x="24979" y="1"/>
                  </a:lnTo>
                  <a:lnTo>
                    <a:pt x="2497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4297050" y="2350125"/>
              <a:ext cx="1102200" cy="1099025"/>
            </a:xfrm>
            <a:custGeom>
              <a:rect b="b" l="l" r="r" t="t"/>
              <a:pathLst>
                <a:path extrusionOk="0" fill="none" h="43961" w="44088">
                  <a:moveTo>
                    <a:pt x="21982" y="43961"/>
                  </a:moveTo>
                  <a:lnTo>
                    <a:pt x="21982" y="43961"/>
                  </a:lnTo>
                  <a:lnTo>
                    <a:pt x="19734" y="43836"/>
                  </a:lnTo>
                  <a:lnTo>
                    <a:pt x="17611" y="43461"/>
                  </a:lnTo>
                  <a:lnTo>
                    <a:pt x="15487" y="42962"/>
                  </a:lnTo>
                  <a:lnTo>
                    <a:pt x="13489" y="42213"/>
                  </a:lnTo>
                  <a:lnTo>
                    <a:pt x="11491" y="41213"/>
                  </a:lnTo>
                  <a:lnTo>
                    <a:pt x="9742" y="40214"/>
                  </a:lnTo>
                  <a:lnTo>
                    <a:pt x="7994" y="38841"/>
                  </a:lnTo>
                  <a:lnTo>
                    <a:pt x="6495" y="37467"/>
                  </a:lnTo>
                  <a:lnTo>
                    <a:pt x="4997" y="35843"/>
                  </a:lnTo>
                  <a:lnTo>
                    <a:pt x="3748" y="34220"/>
                  </a:lnTo>
                  <a:lnTo>
                    <a:pt x="2624" y="32346"/>
                  </a:lnTo>
                  <a:lnTo>
                    <a:pt x="1749" y="30473"/>
                  </a:lnTo>
                  <a:lnTo>
                    <a:pt x="1000" y="28475"/>
                  </a:lnTo>
                  <a:lnTo>
                    <a:pt x="501" y="26352"/>
                  </a:lnTo>
                  <a:lnTo>
                    <a:pt x="126" y="24104"/>
                  </a:lnTo>
                  <a:lnTo>
                    <a:pt x="1" y="21856"/>
                  </a:lnTo>
                  <a:lnTo>
                    <a:pt x="1" y="21856"/>
                  </a:lnTo>
                  <a:lnTo>
                    <a:pt x="251" y="19233"/>
                  </a:lnTo>
                  <a:lnTo>
                    <a:pt x="625" y="16735"/>
                  </a:lnTo>
                  <a:lnTo>
                    <a:pt x="1375" y="14487"/>
                  </a:lnTo>
                  <a:lnTo>
                    <a:pt x="2249" y="12239"/>
                  </a:lnTo>
                  <a:lnTo>
                    <a:pt x="3248" y="10366"/>
                  </a:lnTo>
                  <a:lnTo>
                    <a:pt x="4372" y="8492"/>
                  </a:lnTo>
                  <a:lnTo>
                    <a:pt x="5746" y="6869"/>
                  </a:lnTo>
                  <a:lnTo>
                    <a:pt x="7245" y="5495"/>
                  </a:lnTo>
                  <a:lnTo>
                    <a:pt x="8868" y="4121"/>
                  </a:lnTo>
                  <a:lnTo>
                    <a:pt x="10492" y="2997"/>
                  </a:lnTo>
                  <a:lnTo>
                    <a:pt x="12240" y="2123"/>
                  </a:lnTo>
                  <a:lnTo>
                    <a:pt x="14114" y="1374"/>
                  </a:lnTo>
                  <a:lnTo>
                    <a:pt x="16112" y="749"/>
                  </a:lnTo>
                  <a:lnTo>
                    <a:pt x="17985" y="250"/>
                  </a:lnTo>
                  <a:lnTo>
                    <a:pt x="19983" y="0"/>
                  </a:lnTo>
                  <a:lnTo>
                    <a:pt x="21982" y="0"/>
                  </a:lnTo>
                  <a:lnTo>
                    <a:pt x="24105" y="0"/>
                  </a:lnTo>
                  <a:lnTo>
                    <a:pt x="25978" y="250"/>
                  </a:lnTo>
                  <a:lnTo>
                    <a:pt x="27976" y="749"/>
                  </a:lnTo>
                  <a:lnTo>
                    <a:pt x="29975" y="1374"/>
                  </a:lnTo>
                  <a:lnTo>
                    <a:pt x="31723" y="2123"/>
                  </a:lnTo>
                  <a:lnTo>
                    <a:pt x="33597" y="2997"/>
                  </a:lnTo>
                  <a:lnTo>
                    <a:pt x="35220" y="4121"/>
                  </a:lnTo>
                  <a:lnTo>
                    <a:pt x="36844" y="5495"/>
                  </a:lnTo>
                  <a:lnTo>
                    <a:pt x="38342" y="6869"/>
                  </a:lnTo>
                  <a:lnTo>
                    <a:pt x="39716" y="8492"/>
                  </a:lnTo>
                  <a:lnTo>
                    <a:pt x="40840" y="10366"/>
                  </a:lnTo>
                  <a:lnTo>
                    <a:pt x="41839" y="12239"/>
                  </a:lnTo>
                  <a:lnTo>
                    <a:pt x="42714" y="14487"/>
                  </a:lnTo>
                  <a:lnTo>
                    <a:pt x="43338" y="16735"/>
                  </a:lnTo>
                  <a:lnTo>
                    <a:pt x="43838" y="19233"/>
                  </a:lnTo>
                  <a:lnTo>
                    <a:pt x="44087" y="21856"/>
                  </a:lnTo>
                  <a:lnTo>
                    <a:pt x="44087" y="21856"/>
                  </a:lnTo>
                  <a:lnTo>
                    <a:pt x="43963" y="24104"/>
                  </a:lnTo>
                  <a:lnTo>
                    <a:pt x="43588" y="26352"/>
                  </a:lnTo>
                  <a:lnTo>
                    <a:pt x="43088" y="28475"/>
                  </a:lnTo>
                  <a:lnTo>
                    <a:pt x="42339" y="30473"/>
                  </a:lnTo>
                  <a:lnTo>
                    <a:pt x="41465" y="32346"/>
                  </a:lnTo>
                  <a:lnTo>
                    <a:pt x="40341" y="34220"/>
                  </a:lnTo>
                  <a:lnTo>
                    <a:pt x="39092" y="35843"/>
                  </a:lnTo>
                  <a:lnTo>
                    <a:pt x="37593" y="37467"/>
                  </a:lnTo>
                  <a:lnTo>
                    <a:pt x="36094" y="38841"/>
                  </a:lnTo>
                  <a:lnTo>
                    <a:pt x="34346" y="40214"/>
                  </a:lnTo>
                  <a:lnTo>
                    <a:pt x="32473" y="41213"/>
                  </a:lnTo>
                  <a:lnTo>
                    <a:pt x="30599" y="42213"/>
                  </a:lnTo>
                  <a:lnTo>
                    <a:pt x="28601" y="42962"/>
                  </a:lnTo>
                  <a:lnTo>
                    <a:pt x="26478" y="43461"/>
                  </a:lnTo>
                  <a:lnTo>
                    <a:pt x="24230" y="43836"/>
                  </a:lnTo>
                  <a:lnTo>
                    <a:pt x="21982" y="43961"/>
                  </a:lnTo>
                  <a:lnTo>
                    <a:pt x="21982"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4846575" y="34491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4368875" y="2418800"/>
              <a:ext cx="955425" cy="952300"/>
            </a:xfrm>
            <a:custGeom>
              <a:rect b="b" l="l" r="r" t="t"/>
              <a:pathLst>
                <a:path extrusionOk="0" h="38092" w="38217">
                  <a:moveTo>
                    <a:pt x="20607" y="2998"/>
                  </a:moveTo>
                  <a:lnTo>
                    <a:pt x="22106" y="3248"/>
                  </a:lnTo>
                  <a:lnTo>
                    <a:pt x="23480" y="3497"/>
                  </a:lnTo>
                  <a:lnTo>
                    <a:pt x="24729" y="3997"/>
                  </a:lnTo>
                  <a:lnTo>
                    <a:pt x="26103" y="4497"/>
                  </a:lnTo>
                  <a:lnTo>
                    <a:pt x="27352" y="5121"/>
                  </a:lnTo>
                  <a:lnTo>
                    <a:pt x="28476" y="5870"/>
                  </a:lnTo>
                  <a:lnTo>
                    <a:pt x="29600" y="6745"/>
                  </a:lnTo>
                  <a:lnTo>
                    <a:pt x="30599" y="7744"/>
                  </a:lnTo>
                  <a:lnTo>
                    <a:pt x="31473" y="8743"/>
                  </a:lnTo>
                  <a:lnTo>
                    <a:pt x="32347" y="9867"/>
                  </a:lnTo>
                  <a:lnTo>
                    <a:pt x="33096" y="10991"/>
                  </a:lnTo>
                  <a:lnTo>
                    <a:pt x="33721" y="12240"/>
                  </a:lnTo>
                  <a:lnTo>
                    <a:pt x="34345" y="13489"/>
                  </a:lnTo>
                  <a:lnTo>
                    <a:pt x="34720" y="14862"/>
                  </a:lnTo>
                  <a:lnTo>
                    <a:pt x="35095" y="16236"/>
                  </a:lnTo>
                  <a:lnTo>
                    <a:pt x="3248" y="16236"/>
                  </a:lnTo>
                  <a:lnTo>
                    <a:pt x="3622" y="14862"/>
                  </a:lnTo>
                  <a:lnTo>
                    <a:pt x="3997" y="13489"/>
                  </a:lnTo>
                  <a:lnTo>
                    <a:pt x="4621" y="12240"/>
                  </a:lnTo>
                  <a:lnTo>
                    <a:pt x="5246" y="10991"/>
                  </a:lnTo>
                  <a:lnTo>
                    <a:pt x="5995" y="9867"/>
                  </a:lnTo>
                  <a:lnTo>
                    <a:pt x="6869" y="8743"/>
                  </a:lnTo>
                  <a:lnTo>
                    <a:pt x="7744" y="7744"/>
                  </a:lnTo>
                  <a:lnTo>
                    <a:pt x="8743" y="6745"/>
                  </a:lnTo>
                  <a:lnTo>
                    <a:pt x="9867" y="5870"/>
                  </a:lnTo>
                  <a:lnTo>
                    <a:pt x="10991" y="5121"/>
                  </a:lnTo>
                  <a:lnTo>
                    <a:pt x="12240" y="4497"/>
                  </a:lnTo>
                  <a:lnTo>
                    <a:pt x="13489" y="3997"/>
                  </a:lnTo>
                  <a:lnTo>
                    <a:pt x="14862" y="3497"/>
                  </a:lnTo>
                  <a:lnTo>
                    <a:pt x="16236" y="3248"/>
                  </a:lnTo>
                  <a:lnTo>
                    <a:pt x="17735" y="2998"/>
                  </a:lnTo>
                  <a:close/>
                  <a:moveTo>
                    <a:pt x="5246" y="24978"/>
                  </a:moveTo>
                  <a:lnTo>
                    <a:pt x="6245" y="25103"/>
                  </a:lnTo>
                  <a:lnTo>
                    <a:pt x="7119" y="25228"/>
                  </a:lnTo>
                  <a:lnTo>
                    <a:pt x="8118" y="25478"/>
                  </a:lnTo>
                  <a:lnTo>
                    <a:pt x="8993" y="25728"/>
                  </a:lnTo>
                  <a:lnTo>
                    <a:pt x="9742" y="26227"/>
                  </a:lnTo>
                  <a:lnTo>
                    <a:pt x="10616" y="26602"/>
                  </a:lnTo>
                  <a:lnTo>
                    <a:pt x="11241" y="27226"/>
                  </a:lnTo>
                  <a:lnTo>
                    <a:pt x="11990" y="27851"/>
                  </a:lnTo>
                  <a:lnTo>
                    <a:pt x="12614" y="28475"/>
                  </a:lnTo>
                  <a:lnTo>
                    <a:pt x="13114" y="29225"/>
                  </a:lnTo>
                  <a:lnTo>
                    <a:pt x="13614" y="29974"/>
                  </a:lnTo>
                  <a:lnTo>
                    <a:pt x="13988" y="30848"/>
                  </a:lnTo>
                  <a:lnTo>
                    <a:pt x="14363" y="31722"/>
                  </a:lnTo>
                  <a:lnTo>
                    <a:pt x="14613" y="32597"/>
                  </a:lnTo>
                  <a:lnTo>
                    <a:pt x="14738" y="33596"/>
                  </a:lnTo>
                  <a:lnTo>
                    <a:pt x="14738" y="34470"/>
                  </a:lnTo>
                  <a:lnTo>
                    <a:pt x="14738" y="34720"/>
                  </a:lnTo>
                  <a:lnTo>
                    <a:pt x="12989" y="34095"/>
                  </a:lnTo>
                  <a:lnTo>
                    <a:pt x="11241" y="33221"/>
                  </a:lnTo>
                  <a:lnTo>
                    <a:pt x="9742" y="32222"/>
                  </a:lnTo>
                  <a:lnTo>
                    <a:pt x="8243" y="31098"/>
                  </a:lnTo>
                  <a:lnTo>
                    <a:pt x="6994" y="29724"/>
                  </a:lnTo>
                  <a:lnTo>
                    <a:pt x="5870" y="28350"/>
                  </a:lnTo>
                  <a:lnTo>
                    <a:pt x="4871" y="26727"/>
                  </a:lnTo>
                  <a:lnTo>
                    <a:pt x="4122" y="24978"/>
                  </a:lnTo>
                  <a:close/>
                  <a:moveTo>
                    <a:pt x="34221" y="24978"/>
                  </a:moveTo>
                  <a:lnTo>
                    <a:pt x="33471" y="26727"/>
                  </a:lnTo>
                  <a:lnTo>
                    <a:pt x="32472" y="28350"/>
                  </a:lnTo>
                  <a:lnTo>
                    <a:pt x="31348" y="29724"/>
                  </a:lnTo>
                  <a:lnTo>
                    <a:pt x="29974" y="31098"/>
                  </a:lnTo>
                  <a:lnTo>
                    <a:pt x="28600" y="32222"/>
                  </a:lnTo>
                  <a:lnTo>
                    <a:pt x="26977" y="33221"/>
                  </a:lnTo>
                  <a:lnTo>
                    <a:pt x="25353" y="34095"/>
                  </a:lnTo>
                  <a:lnTo>
                    <a:pt x="23605" y="34720"/>
                  </a:lnTo>
                  <a:lnTo>
                    <a:pt x="23605" y="34470"/>
                  </a:lnTo>
                  <a:lnTo>
                    <a:pt x="23605" y="33596"/>
                  </a:lnTo>
                  <a:lnTo>
                    <a:pt x="23730" y="32597"/>
                  </a:lnTo>
                  <a:lnTo>
                    <a:pt x="23979" y="31722"/>
                  </a:lnTo>
                  <a:lnTo>
                    <a:pt x="24354" y="30848"/>
                  </a:lnTo>
                  <a:lnTo>
                    <a:pt x="24729" y="29974"/>
                  </a:lnTo>
                  <a:lnTo>
                    <a:pt x="25228" y="29225"/>
                  </a:lnTo>
                  <a:lnTo>
                    <a:pt x="25728" y="28475"/>
                  </a:lnTo>
                  <a:lnTo>
                    <a:pt x="26352" y="27851"/>
                  </a:lnTo>
                  <a:lnTo>
                    <a:pt x="26977" y="27226"/>
                  </a:lnTo>
                  <a:lnTo>
                    <a:pt x="27726" y="26602"/>
                  </a:lnTo>
                  <a:lnTo>
                    <a:pt x="28600" y="26227"/>
                  </a:lnTo>
                  <a:lnTo>
                    <a:pt x="29350" y="25728"/>
                  </a:lnTo>
                  <a:lnTo>
                    <a:pt x="30224" y="25478"/>
                  </a:lnTo>
                  <a:lnTo>
                    <a:pt x="31098" y="25228"/>
                  </a:lnTo>
                  <a:lnTo>
                    <a:pt x="32097" y="25103"/>
                  </a:lnTo>
                  <a:lnTo>
                    <a:pt x="33096" y="24978"/>
                  </a:lnTo>
                  <a:close/>
                  <a:moveTo>
                    <a:pt x="35345" y="19109"/>
                  </a:moveTo>
                  <a:lnTo>
                    <a:pt x="35220" y="20607"/>
                  </a:lnTo>
                  <a:lnTo>
                    <a:pt x="35095" y="22106"/>
                  </a:lnTo>
                  <a:lnTo>
                    <a:pt x="31848" y="22106"/>
                  </a:lnTo>
                  <a:lnTo>
                    <a:pt x="30599" y="22356"/>
                  </a:lnTo>
                  <a:lnTo>
                    <a:pt x="29350" y="22606"/>
                  </a:lnTo>
                  <a:lnTo>
                    <a:pt x="28226" y="23105"/>
                  </a:lnTo>
                  <a:lnTo>
                    <a:pt x="27102" y="23605"/>
                  </a:lnTo>
                  <a:lnTo>
                    <a:pt x="26103" y="24229"/>
                  </a:lnTo>
                  <a:lnTo>
                    <a:pt x="25103" y="24978"/>
                  </a:lnTo>
                  <a:lnTo>
                    <a:pt x="24229" y="25728"/>
                  </a:lnTo>
                  <a:lnTo>
                    <a:pt x="23480" y="26602"/>
                  </a:lnTo>
                  <a:lnTo>
                    <a:pt x="22731" y="27601"/>
                  </a:lnTo>
                  <a:lnTo>
                    <a:pt x="22106" y="28600"/>
                  </a:lnTo>
                  <a:lnTo>
                    <a:pt x="21607" y="29724"/>
                  </a:lnTo>
                  <a:lnTo>
                    <a:pt x="21232" y="30848"/>
                  </a:lnTo>
                  <a:lnTo>
                    <a:pt x="20857" y="31972"/>
                  </a:lnTo>
                  <a:lnTo>
                    <a:pt x="20732" y="33221"/>
                  </a:lnTo>
                  <a:lnTo>
                    <a:pt x="20607" y="34470"/>
                  </a:lnTo>
                  <a:lnTo>
                    <a:pt x="20607" y="35219"/>
                  </a:lnTo>
                  <a:lnTo>
                    <a:pt x="19109" y="35344"/>
                  </a:lnTo>
                  <a:lnTo>
                    <a:pt x="17735" y="35219"/>
                  </a:lnTo>
                  <a:lnTo>
                    <a:pt x="17735" y="34470"/>
                  </a:lnTo>
                  <a:lnTo>
                    <a:pt x="17610" y="33221"/>
                  </a:lnTo>
                  <a:lnTo>
                    <a:pt x="17485" y="31972"/>
                  </a:lnTo>
                  <a:lnTo>
                    <a:pt x="17110" y="30848"/>
                  </a:lnTo>
                  <a:lnTo>
                    <a:pt x="16736" y="29724"/>
                  </a:lnTo>
                  <a:lnTo>
                    <a:pt x="16236" y="28600"/>
                  </a:lnTo>
                  <a:lnTo>
                    <a:pt x="15612" y="27601"/>
                  </a:lnTo>
                  <a:lnTo>
                    <a:pt x="14862" y="26602"/>
                  </a:lnTo>
                  <a:lnTo>
                    <a:pt x="13988" y="25728"/>
                  </a:lnTo>
                  <a:lnTo>
                    <a:pt x="13114" y="24978"/>
                  </a:lnTo>
                  <a:lnTo>
                    <a:pt x="12240" y="24229"/>
                  </a:lnTo>
                  <a:lnTo>
                    <a:pt x="11116" y="23605"/>
                  </a:lnTo>
                  <a:lnTo>
                    <a:pt x="10117" y="23105"/>
                  </a:lnTo>
                  <a:lnTo>
                    <a:pt x="8993" y="22606"/>
                  </a:lnTo>
                  <a:lnTo>
                    <a:pt x="7744" y="22356"/>
                  </a:lnTo>
                  <a:lnTo>
                    <a:pt x="6495" y="22106"/>
                  </a:lnTo>
                  <a:lnTo>
                    <a:pt x="3248" y="22106"/>
                  </a:lnTo>
                  <a:lnTo>
                    <a:pt x="3123" y="20607"/>
                  </a:lnTo>
                  <a:lnTo>
                    <a:pt x="2998" y="19109"/>
                  </a:lnTo>
                  <a:close/>
                  <a:moveTo>
                    <a:pt x="19109" y="1"/>
                  </a:move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4368875" y="2418800"/>
              <a:ext cx="955425" cy="952300"/>
            </a:xfrm>
            <a:custGeom>
              <a:rect b="b" l="l" r="r" t="t"/>
              <a:pathLst>
                <a:path extrusionOk="0" fill="none" h="38092" w="38217">
                  <a:moveTo>
                    <a:pt x="19109" y="1"/>
                  </a:moveTo>
                  <a:lnTo>
                    <a:pt x="19109" y="1"/>
                  </a:lnTo>
                  <a:lnTo>
                    <a:pt x="17235" y="125"/>
                  </a:lnTo>
                  <a:lnTo>
                    <a:pt x="15362" y="375"/>
                  </a:lnTo>
                  <a:lnTo>
                    <a:pt x="13489" y="875"/>
                  </a:lnTo>
                  <a:lnTo>
                    <a:pt x="11740" y="1499"/>
                  </a:lnTo>
                  <a:lnTo>
                    <a:pt x="10117" y="2373"/>
                  </a:lnTo>
                  <a:lnTo>
                    <a:pt x="8493" y="3248"/>
                  </a:lnTo>
                  <a:lnTo>
                    <a:pt x="6994" y="4372"/>
                  </a:lnTo>
                  <a:lnTo>
                    <a:pt x="5621" y="5621"/>
                  </a:lnTo>
                  <a:lnTo>
                    <a:pt x="4372" y="6994"/>
                  </a:lnTo>
                  <a:lnTo>
                    <a:pt x="3372" y="8493"/>
                  </a:lnTo>
                  <a:lnTo>
                    <a:pt x="2373" y="9992"/>
                  </a:lnTo>
                  <a:lnTo>
                    <a:pt x="1624" y="11740"/>
                  </a:lnTo>
                  <a:lnTo>
                    <a:pt x="875" y="13489"/>
                  </a:lnTo>
                  <a:lnTo>
                    <a:pt x="500" y="15237"/>
                  </a:lnTo>
                  <a:lnTo>
                    <a:pt x="125" y="17235"/>
                  </a:lnTo>
                  <a:lnTo>
                    <a:pt x="0" y="19109"/>
                  </a:lnTo>
                  <a:lnTo>
                    <a:pt x="0" y="19109"/>
                  </a:lnTo>
                  <a:lnTo>
                    <a:pt x="250" y="21482"/>
                  </a:lnTo>
                  <a:lnTo>
                    <a:pt x="625" y="23605"/>
                  </a:lnTo>
                  <a:lnTo>
                    <a:pt x="1249" y="25603"/>
                  </a:lnTo>
                  <a:lnTo>
                    <a:pt x="1999" y="27476"/>
                  </a:lnTo>
                  <a:lnTo>
                    <a:pt x="2873" y="29225"/>
                  </a:lnTo>
                  <a:lnTo>
                    <a:pt x="3872" y="30723"/>
                  </a:lnTo>
                  <a:lnTo>
                    <a:pt x="4996" y="32097"/>
                  </a:lnTo>
                  <a:lnTo>
                    <a:pt x="6370" y="33346"/>
                  </a:lnTo>
                  <a:lnTo>
                    <a:pt x="7744" y="34470"/>
                  </a:lnTo>
                  <a:lnTo>
                    <a:pt x="9117" y="35469"/>
                  </a:lnTo>
                  <a:lnTo>
                    <a:pt x="10741" y="36343"/>
                  </a:lnTo>
                  <a:lnTo>
                    <a:pt x="12365" y="36968"/>
                  </a:lnTo>
                  <a:lnTo>
                    <a:pt x="13988" y="37467"/>
                  </a:lnTo>
                  <a:lnTo>
                    <a:pt x="15737" y="37842"/>
                  </a:lnTo>
                  <a:lnTo>
                    <a:pt x="17485" y="38092"/>
                  </a:lnTo>
                  <a:lnTo>
                    <a:pt x="19109" y="38092"/>
                  </a:lnTo>
                  <a:lnTo>
                    <a:pt x="20857" y="38092"/>
                  </a:lnTo>
                  <a:lnTo>
                    <a:pt x="22606" y="37842"/>
                  </a:lnTo>
                  <a:lnTo>
                    <a:pt x="24354" y="37467"/>
                  </a:lnTo>
                  <a:lnTo>
                    <a:pt x="25978" y="36968"/>
                  </a:lnTo>
                  <a:lnTo>
                    <a:pt x="27601" y="36343"/>
                  </a:lnTo>
                  <a:lnTo>
                    <a:pt x="29100" y="35469"/>
                  </a:lnTo>
                  <a:lnTo>
                    <a:pt x="30599" y="34470"/>
                  </a:lnTo>
                  <a:lnTo>
                    <a:pt x="31972" y="33346"/>
                  </a:lnTo>
                  <a:lnTo>
                    <a:pt x="33221" y="32097"/>
                  </a:lnTo>
                  <a:lnTo>
                    <a:pt x="34470" y="30723"/>
                  </a:lnTo>
                  <a:lnTo>
                    <a:pt x="35469" y="29100"/>
                  </a:lnTo>
                  <a:lnTo>
                    <a:pt x="36344" y="27476"/>
                  </a:lnTo>
                  <a:lnTo>
                    <a:pt x="37093" y="25603"/>
                  </a:lnTo>
                  <a:lnTo>
                    <a:pt x="37717" y="23605"/>
                  </a:lnTo>
                  <a:lnTo>
                    <a:pt x="38092" y="21482"/>
                  </a:lnTo>
                  <a:lnTo>
                    <a:pt x="38217" y="19109"/>
                  </a:lnTo>
                  <a:lnTo>
                    <a:pt x="38217" y="19109"/>
                  </a:lnTo>
                  <a:lnTo>
                    <a:pt x="38217" y="17235"/>
                  </a:lnTo>
                  <a:lnTo>
                    <a:pt x="37842" y="15237"/>
                  </a:lnTo>
                  <a:lnTo>
                    <a:pt x="37343" y="13489"/>
                  </a:lnTo>
                  <a:lnTo>
                    <a:pt x="36718" y="11740"/>
                  </a:lnTo>
                  <a:lnTo>
                    <a:pt x="35969" y="9992"/>
                  </a:lnTo>
                  <a:lnTo>
                    <a:pt x="34970" y="8493"/>
                  </a:lnTo>
                  <a:lnTo>
                    <a:pt x="33846" y="6994"/>
                  </a:lnTo>
                  <a:lnTo>
                    <a:pt x="32722" y="5621"/>
                  </a:lnTo>
                  <a:lnTo>
                    <a:pt x="31348" y="4372"/>
                  </a:lnTo>
                  <a:lnTo>
                    <a:pt x="29849" y="3248"/>
                  </a:lnTo>
                  <a:lnTo>
                    <a:pt x="28226" y="2373"/>
                  </a:lnTo>
                  <a:lnTo>
                    <a:pt x="26602" y="1499"/>
                  </a:lnTo>
                  <a:lnTo>
                    <a:pt x="24854" y="875"/>
                  </a:lnTo>
                  <a:lnTo>
                    <a:pt x="22980" y="375"/>
                  </a:lnTo>
                  <a:lnTo>
                    <a:pt x="21107" y="125"/>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4450050" y="2493725"/>
              <a:ext cx="796200" cy="331000"/>
            </a:xfrm>
            <a:custGeom>
              <a:rect b="b" l="l" r="r" t="t"/>
              <a:pathLst>
                <a:path extrusionOk="0" fill="none" h="13240" w="31848">
                  <a:moveTo>
                    <a:pt x="15862" y="1"/>
                  </a:moveTo>
                  <a:lnTo>
                    <a:pt x="15862" y="1"/>
                  </a:lnTo>
                  <a:lnTo>
                    <a:pt x="17360" y="1"/>
                  </a:lnTo>
                  <a:lnTo>
                    <a:pt x="18859" y="251"/>
                  </a:lnTo>
                  <a:lnTo>
                    <a:pt x="20233" y="500"/>
                  </a:lnTo>
                  <a:lnTo>
                    <a:pt x="21482" y="1000"/>
                  </a:lnTo>
                  <a:lnTo>
                    <a:pt x="22856" y="1500"/>
                  </a:lnTo>
                  <a:lnTo>
                    <a:pt x="24105" y="2124"/>
                  </a:lnTo>
                  <a:lnTo>
                    <a:pt x="25229" y="2873"/>
                  </a:lnTo>
                  <a:lnTo>
                    <a:pt x="26353" y="3748"/>
                  </a:lnTo>
                  <a:lnTo>
                    <a:pt x="27352" y="4747"/>
                  </a:lnTo>
                  <a:lnTo>
                    <a:pt x="28226" y="5746"/>
                  </a:lnTo>
                  <a:lnTo>
                    <a:pt x="29100" y="6870"/>
                  </a:lnTo>
                  <a:lnTo>
                    <a:pt x="29849" y="7994"/>
                  </a:lnTo>
                  <a:lnTo>
                    <a:pt x="30474" y="9243"/>
                  </a:lnTo>
                  <a:lnTo>
                    <a:pt x="31098" y="10492"/>
                  </a:lnTo>
                  <a:lnTo>
                    <a:pt x="31473" y="11865"/>
                  </a:lnTo>
                  <a:lnTo>
                    <a:pt x="31848" y="13239"/>
                  </a:lnTo>
                  <a:lnTo>
                    <a:pt x="1" y="13239"/>
                  </a:lnTo>
                  <a:lnTo>
                    <a:pt x="1" y="13239"/>
                  </a:lnTo>
                  <a:lnTo>
                    <a:pt x="375" y="11865"/>
                  </a:lnTo>
                  <a:lnTo>
                    <a:pt x="750" y="10492"/>
                  </a:lnTo>
                  <a:lnTo>
                    <a:pt x="1374" y="9243"/>
                  </a:lnTo>
                  <a:lnTo>
                    <a:pt x="1999" y="7994"/>
                  </a:lnTo>
                  <a:lnTo>
                    <a:pt x="2748" y="6870"/>
                  </a:lnTo>
                  <a:lnTo>
                    <a:pt x="3622" y="5746"/>
                  </a:lnTo>
                  <a:lnTo>
                    <a:pt x="4497" y="4747"/>
                  </a:lnTo>
                  <a:lnTo>
                    <a:pt x="5496" y="3748"/>
                  </a:lnTo>
                  <a:lnTo>
                    <a:pt x="6620" y="2873"/>
                  </a:lnTo>
                  <a:lnTo>
                    <a:pt x="7744" y="2124"/>
                  </a:lnTo>
                  <a:lnTo>
                    <a:pt x="8993" y="1500"/>
                  </a:lnTo>
                  <a:lnTo>
                    <a:pt x="10242" y="1000"/>
                  </a:lnTo>
                  <a:lnTo>
                    <a:pt x="11615" y="500"/>
                  </a:lnTo>
                  <a:lnTo>
                    <a:pt x="12989" y="251"/>
                  </a:lnTo>
                  <a:lnTo>
                    <a:pt x="14488" y="1"/>
                  </a:lnTo>
                  <a:lnTo>
                    <a:pt x="15862" y="1"/>
                  </a:lnTo>
                  <a:lnTo>
                    <a:pt x="15862"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4471900" y="3043250"/>
              <a:ext cx="265425" cy="243550"/>
            </a:xfrm>
            <a:custGeom>
              <a:rect b="b" l="l" r="r" t="t"/>
              <a:pathLst>
                <a:path extrusionOk="0" fill="none" h="9742" w="10617">
                  <a:moveTo>
                    <a:pt x="1" y="0"/>
                  </a:moveTo>
                  <a:lnTo>
                    <a:pt x="1125" y="0"/>
                  </a:lnTo>
                  <a:lnTo>
                    <a:pt x="1125" y="0"/>
                  </a:lnTo>
                  <a:lnTo>
                    <a:pt x="2124" y="125"/>
                  </a:lnTo>
                  <a:lnTo>
                    <a:pt x="2998" y="250"/>
                  </a:lnTo>
                  <a:lnTo>
                    <a:pt x="3997" y="500"/>
                  </a:lnTo>
                  <a:lnTo>
                    <a:pt x="4872" y="750"/>
                  </a:lnTo>
                  <a:lnTo>
                    <a:pt x="5621" y="1249"/>
                  </a:lnTo>
                  <a:lnTo>
                    <a:pt x="6495" y="1624"/>
                  </a:lnTo>
                  <a:lnTo>
                    <a:pt x="7120" y="2248"/>
                  </a:lnTo>
                  <a:lnTo>
                    <a:pt x="7869" y="2873"/>
                  </a:lnTo>
                  <a:lnTo>
                    <a:pt x="8493" y="3497"/>
                  </a:lnTo>
                  <a:lnTo>
                    <a:pt x="8993" y="4247"/>
                  </a:lnTo>
                  <a:lnTo>
                    <a:pt x="9493" y="4996"/>
                  </a:lnTo>
                  <a:lnTo>
                    <a:pt x="9867" y="5870"/>
                  </a:lnTo>
                  <a:lnTo>
                    <a:pt x="10242" y="6744"/>
                  </a:lnTo>
                  <a:lnTo>
                    <a:pt x="10492" y="7619"/>
                  </a:lnTo>
                  <a:lnTo>
                    <a:pt x="10617" y="8618"/>
                  </a:lnTo>
                  <a:lnTo>
                    <a:pt x="10617" y="9492"/>
                  </a:lnTo>
                  <a:lnTo>
                    <a:pt x="10617" y="9742"/>
                  </a:lnTo>
                  <a:lnTo>
                    <a:pt x="10617" y="9742"/>
                  </a:lnTo>
                  <a:lnTo>
                    <a:pt x="8868" y="9117"/>
                  </a:lnTo>
                  <a:lnTo>
                    <a:pt x="7120" y="8243"/>
                  </a:lnTo>
                  <a:lnTo>
                    <a:pt x="5621" y="7244"/>
                  </a:lnTo>
                  <a:lnTo>
                    <a:pt x="4122" y="6120"/>
                  </a:lnTo>
                  <a:lnTo>
                    <a:pt x="2873" y="4746"/>
                  </a:lnTo>
                  <a:lnTo>
                    <a:pt x="1749" y="3372"/>
                  </a:lnTo>
                  <a:lnTo>
                    <a:pt x="750" y="1749"/>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4958975" y="3043250"/>
              <a:ext cx="265425" cy="243550"/>
            </a:xfrm>
            <a:custGeom>
              <a:rect b="b" l="l" r="r" t="t"/>
              <a:pathLst>
                <a:path extrusionOk="0" fill="none" h="9742" w="10617">
                  <a:moveTo>
                    <a:pt x="1" y="9742"/>
                  </a:moveTo>
                  <a:lnTo>
                    <a:pt x="1" y="9492"/>
                  </a:lnTo>
                  <a:lnTo>
                    <a:pt x="1" y="9492"/>
                  </a:lnTo>
                  <a:lnTo>
                    <a:pt x="1" y="8618"/>
                  </a:lnTo>
                  <a:lnTo>
                    <a:pt x="126" y="7619"/>
                  </a:lnTo>
                  <a:lnTo>
                    <a:pt x="375" y="6744"/>
                  </a:lnTo>
                  <a:lnTo>
                    <a:pt x="750" y="5870"/>
                  </a:lnTo>
                  <a:lnTo>
                    <a:pt x="1125" y="4996"/>
                  </a:lnTo>
                  <a:lnTo>
                    <a:pt x="1624" y="4247"/>
                  </a:lnTo>
                  <a:lnTo>
                    <a:pt x="2124" y="3497"/>
                  </a:lnTo>
                  <a:lnTo>
                    <a:pt x="2748" y="2873"/>
                  </a:lnTo>
                  <a:lnTo>
                    <a:pt x="3373" y="2248"/>
                  </a:lnTo>
                  <a:lnTo>
                    <a:pt x="4122" y="1624"/>
                  </a:lnTo>
                  <a:lnTo>
                    <a:pt x="4996" y="1249"/>
                  </a:lnTo>
                  <a:lnTo>
                    <a:pt x="5746" y="750"/>
                  </a:lnTo>
                  <a:lnTo>
                    <a:pt x="6620" y="500"/>
                  </a:lnTo>
                  <a:lnTo>
                    <a:pt x="7494" y="250"/>
                  </a:lnTo>
                  <a:lnTo>
                    <a:pt x="8493" y="125"/>
                  </a:lnTo>
                  <a:lnTo>
                    <a:pt x="9492" y="0"/>
                  </a:lnTo>
                  <a:lnTo>
                    <a:pt x="10617" y="0"/>
                  </a:lnTo>
                  <a:lnTo>
                    <a:pt x="10617" y="0"/>
                  </a:lnTo>
                  <a:lnTo>
                    <a:pt x="9867" y="1749"/>
                  </a:lnTo>
                  <a:lnTo>
                    <a:pt x="8868" y="3372"/>
                  </a:lnTo>
                  <a:lnTo>
                    <a:pt x="7744" y="4746"/>
                  </a:lnTo>
                  <a:lnTo>
                    <a:pt x="6370" y="6120"/>
                  </a:lnTo>
                  <a:lnTo>
                    <a:pt x="4996" y="7244"/>
                  </a:lnTo>
                  <a:lnTo>
                    <a:pt x="3373" y="8243"/>
                  </a:lnTo>
                  <a:lnTo>
                    <a:pt x="1749" y="9117"/>
                  </a:lnTo>
                  <a:lnTo>
                    <a:pt x="1" y="9742"/>
                  </a:lnTo>
                  <a:lnTo>
                    <a:pt x="1" y="9742"/>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4443800" y="2896500"/>
              <a:ext cx="808700" cy="405925"/>
            </a:xfrm>
            <a:custGeom>
              <a:rect b="b" l="l" r="r" t="t"/>
              <a:pathLst>
                <a:path extrusionOk="0" fill="none" h="16237" w="32348">
                  <a:moveTo>
                    <a:pt x="32098" y="2998"/>
                  </a:moveTo>
                  <a:lnTo>
                    <a:pt x="30099" y="2998"/>
                  </a:lnTo>
                  <a:lnTo>
                    <a:pt x="30099" y="2998"/>
                  </a:lnTo>
                  <a:lnTo>
                    <a:pt x="28851" y="2998"/>
                  </a:lnTo>
                  <a:lnTo>
                    <a:pt x="27602" y="3248"/>
                  </a:lnTo>
                  <a:lnTo>
                    <a:pt x="26353" y="3498"/>
                  </a:lnTo>
                  <a:lnTo>
                    <a:pt x="25229" y="3997"/>
                  </a:lnTo>
                  <a:lnTo>
                    <a:pt x="24105" y="4497"/>
                  </a:lnTo>
                  <a:lnTo>
                    <a:pt x="23106" y="5121"/>
                  </a:lnTo>
                  <a:lnTo>
                    <a:pt x="22106" y="5870"/>
                  </a:lnTo>
                  <a:lnTo>
                    <a:pt x="21232" y="6620"/>
                  </a:lnTo>
                  <a:lnTo>
                    <a:pt x="20483" y="7494"/>
                  </a:lnTo>
                  <a:lnTo>
                    <a:pt x="19734" y="8493"/>
                  </a:lnTo>
                  <a:lnTo>
                    <a:pt x="19109" y="9492"/>
                  </a:lnTo>
                  <a:lnTo>
                    <a:pt x="18610" y="10616"/>
                  </a:lnTo>
                  <a:lnTo>
                    <a:pt x="18235" y="11740"/>
                  </a:lnTo>
                  <a:lnTo>
                    <a:pt x="17860" y="12864"/>
                  </a:lnTo>
                  <a:lnTo>
                    <a:pt x="17735" y="14113"/>
                  </a:lnTo>
                  <a:lnTo>
                    <a:pt x="17610" y="15362"/>
                  </a:lnTo>
                  <a:lnTo>
                    <a:pt x="17610" y="16111"/>
                  </a:lnTo>
                  <a:lnTo>
                    <a:pt x="17610" y="16111"/>
                  </a:lnTo>
                  <a:lnTo>
                    <a:pt x="16112" y="16236"/>
                  </a:lnTo>
                  <a:lnTo>
                    <a:pt x="14738" y="16111"/>
                  </a:lnTo>
                  <a:lnTo>
                    <a:pt x="14738" y="15362"/>
                  </a:lnTo>
                  <a:lnTo>
                    <a:pt x="14738" y="15362"/>
                  </a:lnTo>
                  <a:lnTo>
                    <a:pt x="14613" y="14113"/>
                  </a:lnTo>
                  <a:lnTo>
                    <a:pt x="14488" y="12864"/>
                  </a:lnTo>
                  <a:lnTo>
                    <a:pt x="14113" y="11740"/>
                  </a:lnTo>
                  <a:lnTo>
                    <a:pt x="13739" y="10616"/>
                  </a:lnTo>
                  <a:lnTo>
                    <a:pt x="13239" y="9492"/>
                  </a:lnTo>
                  <a:lnTo>
                    <a:pt x="12615" y="8493"/>
                  </a:lnTo>
                  <a:lnTo>
                    <a:pt x="11865" y="7494"/>
                  </a:lnTo>
                  <a:lnTo>
                    <a:pt x="10991" y="6620"/>
                  </a:lnTo>
                  <a:lnTo>
                    <a:pt x="10117" y="5870"/>
                  </a:lnTo>
                  <a:lnTo>
                    <a:pt x="9243" y="5121"/>
                  </a:lnTo>
                  <a:lnTo>
                    <a:pt x="8119" y="4497"/>
                  </a:lnTo>
                  <a:lnTo>
                    <a:pt x="7120" y="3997"/>
                  </a:lnTo>
                  <a:lnTo>
                    <a:pt x="5996" y="3498"/>
                  </a:lnTo>
                  <a:lnTo>
                    <a:pt x="4747" y="3248"/>
                  </a:lnTo>
                  <a:lnTo>
                    <a:pt x="3498" y="2998"/>
                  </a:lnTo>
                  <a:lnTo>
                    <a:pt x="2249" y="2998"/>
                  </a:lnTo>
                  <a:lnTo>
                    <a:pt x="251" y="2998"/>
                  </a:lnTo>
                  <a:lnTo>
                    <a:pt x="251" y="2998"/>
                  </a:lnTo>
                  <a:lnTo>
                    <a:pt x="126" y="1499"/>
                  </a:lnTo>
                  <a:lnTo>
                    <a:pt x="1" y="1"/>
                  </a:lnTo>
                  <a:lnTo>
                    <a:pt x="32348" y="1"/>
                  </a:lnTo>
                  <a:lnTo>
                    <a:pt x="32348" y="1"/>
                  </a:lnTo>
                  <a:lnTo>
                    <a:pt x="32223" y="1499"/>
                  </a:lnTo>
                  <a:lnTo>
                    <a:pt x="32098" y="2998"/>
                  </a:lnTo>
                  <a:lnTo>
                    <a:pt x="32098" y="2998"/>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5246225" y="297142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4812225" y="2971425"/>
              <a:ext cx="71850" cy="71850"/>
            </a:xfrm>
            <a:custGeom>
              <a:rect b="b" l="l" r="r" t="t"/>
              <a:pathLst>
                <a:path extrusionOk="0" h="2874" w="2874">
                  <a:moveTo>
                    <a:pt x="1" y="1"/>
                  </a:moveTo>
                  <a:lnTo>
                    <a:pt x="1" y="2873"/>
                  </a:lnTo>
                  <a:lnTo>
                    <a:pt x="2873" y="2873"/>
                  </a:lnTo>
                  <a:lnTo>
                    <a:pt x="2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9"/>
          <p:cNvSpPr/>
          <p:nvPr/>
        </p:nvSpPr>
        <p:spPr>
          <a:xfrm>
            <a:off x="0" y="0"/>
            <a:ext cx="1691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ph type="title"/>
          </p:nvPr>
        </p:nvSpPr>
        <p:spPr>
          <a:xfrm>
            <a:off x="2311325" y="2711125"/>
            <a:ext cx="4755600" cy="98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311325" y="3850375"/>
            <a:ext cx="3560100" cy="98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937287" y="2039386"/>
            <a:ext cx="2187867" cy="2182473"/>
            <a:chOff x="238125" y="2234600"/>
            <a:chExt cx="1248925" cy="1245775"/>
          </a:xfrm>
        </p:grpSpPr>
        <p:sp>
          <p:nvSpPr>
            <p:cNvPr id="83" name="Google Shape;83;p9"/>
            <p:cNvSpPr/>
            <p:nvPr/>
          </p:nvSpPr>
          <p:spPr>
            <a:xfrm>
              <a:off x="238125" y="2234600"/>
              <a:ext cx="1248925" cy="1245775"/>
            </a:xfrm>
            <a:custGeom>
              <a:rect b="b" l="l" r="r" t="t"/>
              <a:pathLst>
                <a:path extrusionOk="0" h="49831" w="49957">
                  <a:moveTo>
                    <a:pt x="27101" y="3122"/>
                  </a:moveTo>
                  <a:lnTo>
                    <a:pt x="28975" y="3372"/>
                  </a:lnTo>
                  <a:lnTo>
                    <a:pt x="30973" y="3872"/>
                  </a:lnTo>
                  <a:lnTo>
                    <a:pt x="32971" y="4496"/>
                  </a:lnTo>
                  <a:lnTo>
                    <a:pt x="34720" y="5245"/>
                  </a:lnTo>
                  <a:lnTo>
                    <a:pt x="36593" y="6120"/>
                  </a:lnTo>
                  <a:lnTo>
                    <a:pt x="38217" y="7244"/>
                  </a:lnTo>
                  <a:lnTo>
                    <a:pt x="39840" y="8617"/>
                  </a:lnTo>
                  <a:lnTo>
                    <a:pt x="41339" y="9991"/>
                  </a:lnTo>
                  <a:lnTo>
                    <a:pt x="42713" y="11615"/>
                  </a:lnTo>
                  <a:lnTo>
                    <a:pt x="43837" y="13488"/>
                  </a:lnTo>
                  <a:lnTo>
                    <a:pt x="44836" y="15361"/>
                  </a:lnTo>
                  <a:lnTo>
                    <a:pt x="45710" y="17609"/>
                  </a:lnTo>
                  <a:lnTo>
                    <a:pt x="46334" y="19857"/>
                  </a:lnTo>
                  <a:lnTo>
                    <a:pt x="46834" y="22355"/>
                  </a:lnTo>
                  <a:lnTo>
                    <a:pt x="47084" y="24978"/>
                  </a:lnTo>
                  <a:lnTo>
                    <a:pt x="46959" y="27226"/>
                  </a:lnTo>
                  <a:lnTo>
                    <a:pt x="46584" y="29474"/>
                  </a:lnTo>
                  <a:lnTo>
                    <a:pt x="46085" y="31597"/>
                  </a:lnTo>
                  <a:lnTo>
                    <a:pt x="45335" y="33595"/>
                  </a:lnTo>
                  <a:lnTo>
                    <a:pt x="44461" y="35469"/>
                  </a:lnTo>
                  <a:lnTo>
                    <a:pt x="43337" y="37342"/>
                  </a:lnTo>
                  <a:lnTo>
                    <a:pt x="42088" y="38966"/>
                  </a:lnTo>
                  <a:lnTo>
                    <a:pt x="40589" y="40589"/>
                  </a:lnTo>
                  <a:lnTo>
                    <a:pt x="39091" y="41963"/>
                  </a:lnTo>
                  <a:lnTo>
                    <a:pt x="37342" y="43337"/>
                  </a:lnTo>
                  <a:lnTo>
                    <a:pt x="35469" y="44336"/>
                  </a:lnTo>
                  <a:lnTo>
                    <a:pt x="33596" y="45335"/>
                  </a:lnTo>
                  <a:lnTo>
                    <a:pt x="31597" y="46084"/>
                  </a:lnTo>
                  <a:lnTo>
                    <a:pt x="29474" y="46584"/>
                  </a:lnTo>
                  <a:lnTo>
                    <a:pt x="27226" y="46958"/>
                  </a:lnTo>
                  <a:lnTo>
                    <a:pt x="24978" y="47083"/>
                  </a:lnTo>
                  <a:lnTo>
                    <a:pt x="22730" y="46958"/>
                  </a:lnTo>
                  <a:lnTo>
                    <a:pt x="20607" y="46584"/>
                  </a:lnTo>
                  <a:lnTo>
                    <a:pt x="18484" y="46084"/>
                  </a:lnTo>
                  <a:lnTo>
                    <a:pt x="16486" y="45335"/>
                  </a:lnTo>
                  <a:lnTo>
                    <a:pt x="14487" y="44336"/>
                  </a:lnTo>
                  <a:lnTo>
                    <a:pt x="12739" y="43337"/>
                  </a:lnTo>
                  <a:lnTo>
                    <a:pt x="10990" y="41963"/>
                  </a:lnTo>
                  <a:lnTo>
                    <a:pt x="9492" y="40589"/>
                  </a:lnTo>
                  <a:lnTo>
                    <a:pt x="7993" y="38966"/>
                  </a:lnTo>
                  <a:lnTo>
                    <a:pt x="6744" y="37342"/>
                  </a:lnTo>
                  <a:lnTo>
                    <a:pt x="5620" y="35469"/>
                  </a:lnTo>
                  <a:lnTo>
                    <a:pt x="4746" y="33595"/>
                  </a:lnTo>
                  <a:lnTo>
                    <a:pt x="3997" y="31597"/>
                  </a:lnTo>
                  <a:lnTo>
                    <a:pt x="3497" y="29474"/>
                  </a:lnTo>
                  <a:lnTo>
                    <a:pt x="3122" y="27226"/>
                  </a:lnTo>
                  <a:lnTo>
                    <a:pt x="2997" y="24978"/>
                  </a:lnTo>
                  <a:lnTo>
                    <a:pt x="3247" y="22355"/>
                  </a:lnTo>
                  <a:lnTo>
                    <a:pt x="3622" y="19857"/>
                  </a:lnTo>
                  <a:lnTo>
                    <a:pt x="4371" y="17609"/>
                  </a:lnTo>
                  <a:lnTo>
                    <a:pt x="5245" y="15361"/>
                  </a:lnTo>
                  <a:lnTo>
                    <a:pt x="6245" y="13488"/>
                  </a:lnTo>
                  <a:lnTo>
                    <a:pt x="7369" y="11615"/>
                  </a:lnTo>
                  <a:lnTo>
                    <a:pt x="8742" y="9991"/>
                  </a:lnTo>
                  <a:lnTo>
                    <a:pt x="10241" y="8617"/>
                  </a:lnTo>
                  <a:lnTo>
                    <a:pt x="11865" y="7244"/>
                  </a:lnTo>
                  <a:lnTo>
                    <a:pt x="13488" y="6120"/>
                  </a:lnTo>
                  <a:lnTo>
                    <a:pt x="15237" y="5245"/>
                  </a:lnTo>
                  <a:lnTo>
                    <a:pt x="17110" y="4496"/>
                  </a:lnTo>
                  <a:lnTo>
                    <a:pt x="19108" y="3872"/>
                  </a:lnTo>
                  <a:lnTo>
                    <a:pt x="20982" y="3372"/>
                  </a:lnTo>
                  <a:lnTo>
                    <a:pt x="22980" y="3122"/>
                  </a:lnTo>
                  <a:close/>
                  <a:moveTo>
                    <a:pt x="24978" y="0"/>
                  </a:move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238125" y="2234600"/>
              <a:ext cx="1248925" cy="1245775"/>
            </a:xfrm>
            <a:custGeom>
              <a:rect b="b" l="l" r="r" t="t"/>
              <a:pathLst>
                <a:path extrusionOk="0" fill="none" h="49831" w="49957">
                  <a:moveTo>
                    <a:pt x="24978" y="0"/>
                  </a:moveTo>
                  <a:lnTo>
                    <a:pt x="24978" y="0"/>
                  </a:lnTo>
                  <a:lnTo>
                    <a:pt x="22480" y="125"/>
                  </a:lnTo>
                  <a:lnTo>
                    <a:pt x="19983" y="500"/>
                  </a:lnTo>
                  <a:lnTo>
                    <a:pt x="17610" y="1124"/>
                  </a:lnTo>
                  <a:lnTo>
                    <a:pt x="15362" y="1998"/>
                  </a:lnTo>
                  <a:lnTo>
                    <a:pt x="13114" y="2997"/>
                  </a:lnTo>
                  <a:lnTo>
                    <a:pt x="11115" y="4246"/>
                  </a:lnTo>
                  <a:lnTo>
                    <a:pt x="9117" y="5745"/>
                  </a:lnTo>
                  <a:lnTo>
                    <a:pt x="7369" y="7369"/>
                  </a:lnTo>
                  <a:lnTo>
                    <a:pt x="5745" y="9117"/>
                  </a:lnTo>
                  <a:lnTo>
                    <a:pt x="4371" y="10990"/>
                  </a:lnTo>
                  <a:lnTo>
                    <a:pt x="3122" y="13113"/>
                  </a:lnTo>
                  <a:lnTo>
                    <a:pt x="1998" y="15237"/>
                  </a:lnTo>
                  <a:lnTo>
                    <a:pt x="1124" y="17609"/>
                  </a:lnTo>
                  <a:lnTo>
                    <a:pt x="500" y="19982"/>
                  </a:lnTo>
                  <a:lnTo>
                    <a:pt x="125" y="22480"/>
                  </a:lnTo>
                  <a:lnTo>
                    <a:pt x="0" y="24978"/>
                  </a:lnTo>
                  <a:lnTo>
                    <a:pt x="0" y="24978"/>
                  </a:lnTo>
                  <a:lnTo>
                    <a:pt x="250" y="27975"/>
                  </a:lnTo>
                  <a:lnTo>
                    <a:pt x="874" y="30848"/>
                  </a:lnTo>
                  <a:lnTo>
                    <a:pt x="1499" y="33470"/>
                  </a:lnTo>
                  <a:lnTo>
                    <a:pt x="2498" y="35843"/>
                  </a:lnTo>
                  <a:lnTo>
                    <a:pt x="3622" y="38091"/>
                  </a:lnTo>
                  <a:lnTo>
                    <a:pt x="4996" y="40214"/>
                  </a:lnTo>
                  <a:lnTo>
                    <a:pt x="6494" y="41963"/>
                  </a:lnTo>
                  <a:lnTo>
                    <a:pt x="8243" y="43586"/>
                  </a:lnTo>
                  <a:lnTo>
                    <a:pt x="9991" y="45085"/>
                  </a:lnTo>
                  <a:lnTo>
                    <a:pt x="11990" y="46334"/>
                  </a:lnTo>
                  <a:lnTo>
                    <a:pt x="13988" y="47458"/>
                  </a:lnTo>
                  <a:lnTo>
                    <a:pt x="16111" y="48332"/>
                  </a:lnTo>
                  <a:lnTo>
                    <a:pt x="18234" y="48957"/>
                  </a:lnTo>
                  <a:lnTo>
                    <a:pt x="20482" y="49456"/>
                  </a:lnTo>
                  <a:lnTo>
                    <a:pt x="22730" y="49706"/>
                  </a:lnTo>
                  <a:lnTo>
                    <a:pt x="24978" y="49831"/>
                  </a:lnTo>
                  <a:lnTo>
                    <a:pt x="27351" y="49706"/>
                  </a:lnTo>
                  <a:lnTo>
                    <a:pt x="29599" y="49456"/>
                  </a:lnTo>
                  <a:lnTo>
                    <a:pt x="31847" y="48957"/>
                  </a:lnTo>
                  <a:lnTo>
                    <a:pt x="33970" y="48332"/>
                  </a:lnTo>
                  <a:lnTo>
                    <a:pt x="36093" y="47458"/>
                  </a:lnTo>
                  <a:lnTo>
                    <a:pt x="38092" y="46334"/>
                  </a:lnTo>
                  <a:lnTo>
                    <a:pt x="40090" y="45085"/>
                  </a:lnTo>
                  <a:lnTo>
                    <a:pt x="41838" y="43586"/>
                  </a:lnTo>
                  <a:lnTo>
                    <a:pt x="43462" y="41963"/>
                  </a:lnTo>
                  <a:lnTo>
                    <a:pt x="45086" y="40090"/>
                  </a:lnTo>
                  <a:lnTo>
                    <a:pt x="46334" y="38091"/>
                  </a:lnTo>
                  <a:lnTo>
                    <a:pt x="47583" y="35843"/>
                  </a:lnTo>
                  <a:lnTo>
                    <a:pt x="48458" y="33470"/>
                  </a:lnTo>
                  <a:lnTo>
                    <a:pt x="49207" y="30848"/>
                  </a:lnTo>
                  <a:lnTo>
                    <a:pt x="49707" y="27975"/>
                  </a:lnTo>
                  <a:lnTo>
                    <a:pt x="49956" y="24978"/>
                  </a:lnTo>
                  <a:lnTo>
                    <a:pt x="49956" y="24978"/>
                  </a:lnTo>
                  <a:lnTo>
                    <a:pt x="49831" y="22480"/>
                  </a:lnTo>
                  <a:lnTo>
                    <a:pt x="49457" y="19982"/>
                  </a:lnTo>
                  <a:lnTo>
                    <a:pt x="48832" y="17609"/>
                  </a:lnTo>
                  <a:lnTo>
                    <a:pt x="48083" y="15237"/>
                  </a:lnTo>
                  <a:lnTo>
                    <a:pt x="46959" y="13113"/>
                  </a:lnTo>
                  <a:lnTo>
                    <a:pt x="45710" y="10990"/>
                  </a:lnTo>
                  <a:lnTo>
                    <a:pt x="44336" y="9117"/>
                  </a:lnTo>
                  <a:lnTo>
                    <a:pt x="42713" y="7369"/>
                  </a:lnTo>
                  <a:lnTo>
                    <a:pt x="40964" y="5745"/>
                  </a:lnTo>
                  <a:lnTo>
                    <a:pt x="38966" y="4246"/>
                  </a:lnTo>
                  <a:lnTo>
                    <a:pt x="36968" y="2997"/>
                  </a:lnTo>
                  <a:lnTo>
                    <a:pt x="34720" y="1998"/>
                  </a:lnTo>
                  <a:lnTo>
                    <a:pt x="32472" y="1124"/>
                  </a:lnTo>
                  <a:lnTo>
                    <a:pt x="30099" y="500"/>
                  </a:lnTo>
                  <a:lnTo>
                    <a:pt x="27601" y="125"/>
                  </a:lnTo>
                  <a:lnTo>
                    <a:pt x="24978" y="0"/>
                  </a:lnTo>
                  <a:lnTo>
                    <a:pt x="24978"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313050" y="2312650"/>
              <a:ext cx="1102175" cy="1099050"/>
            </a:xfrm>
            <a:custGeom>
              <a:rect b="b" l="l" r="r" t="t"/>
              <a:pathLst>
                <a:path extrusionOk="0" fill="none" h="43962" w="44087">
                  <a:moveTo>
                    <a:pt x="21981" y="43961"/>
                  </a:moveTo>
                  <a:lnTo>
                    <a:pt x="21981" y="43961"/>
                  </a:lnTo>
                  <a:lnTo>
                    <a:pt x="19733" y="43836"/>
                  </a:lnTo>
                  <a:lnTo>
                    <a:pt x="17610" y="43462"/>
                  </a:lnTo>
                  <a:lnTo>
                    <a:pt x="15487" y="42962"/>
                  </a:lnTo>
                  <a:lnTo>
                    <a:pt x="13489" y="42213"/>
                  </a:lnTo>
                  <a:lnTo>
                    <a:pt x="11490" y="41214"/>
                  </a:lnTo>
                  <a:lnTo>
                    <a:pt x="9742" y="40215"/>
                  </a:lnTo>
                  <a:lnTo>
                    <a:pt x="7993" y="38841"/>
                  </a:lnTo>
                  <a:lnTo>
                    <a:pt x="6495" y="37467"/>
                  </a:lnTo>
                  <a:lnTo>
                    <a:pt x="4996" y="35844"/>
                  </a:lnTo>
                  <a:lnTo>
                    <a:pt x="3747" y="34220"/>
                  </a:lnTo>
                  <a:lnTo>
                    <a:pt x="2623" y="32347"/>
                  </a:lnTo>
                  <a:lnTo>
                    <a:pt x="1749" y="30473"/>
                  </a:lnTo>
                  <a:lnTo>
                    <a:pt x="1000" y="28475"/>
                  </a:lnTo>
                  <a:lnTo>
                    <a:pt x="500" y="26352"/>
                  </a:lnTo>
                  <a:lnTo>
                    <a:pt x="125" y="24104"/>
                  </a:lnTo>
                  <a:lnTo>
                    <a:pt x="0" y="21856"/>
                  </a:lnTo>
                  <a:lnTo>
                    <a:pt x="0" y="21856"/>
                  </a:lnTo>
                  <a:lnTo>
                    <a:pt x="250" y="19233"/>
                  </a:lnTo>
                  <a:lnTo>
                    <a:pt x="625" y="16735"/>
                  </a:lnTo>
                  <a:lnTo>
                    <a:pt x="1374" y="14487"/>
                  </a:lnTo>
                  <a:lnTo>
                    <a:pt x="2248" y="12239"/>
                  </a:lnTo>
                  <a:lnTo>
                    <a:pt x="3248" y="10366"/>
                  </a:lnTo>
                  <a:lnTo>
                    <a:pt x="4372" y="8493"/>
                  </a:lnTo>
                  <a:lnTo>
                    <a:pt x="5745" y="6869"/>
                  </a:lnTo>
                  <a:lnTo>
                    <a:pt x="7244" y="5495"/>
                  </a:lnTo>
                  <a:lnTo>
                    <a:pt x="8868" y="4122"/>
                  </a:lnTo>
                  <a:lnTo>
                    <a:pt x="10491" y="2998"/>
                  </a:lnTo>
                  <a:lnTo>
                    <a:pt x="12240" y="2123"/>
                  </a:lnTo>
                  <a:lnTo>
                    <a:pt x="14113" y="1374"/>
                  </a:lnTo>
                  <a:lnTo>
                    <a:pt x="16111" y="750"/>
                  </a:lnTo>
                  <a:lnTo>
                    <a:pt x="17985" y="250"/>
                  </a:lnTo>
                  <a:lnTo>
                    <a:pt x="19983" y="0"/>
                  </a:lnTo>
                  <a:lnTo>
                    <a:pt x="21981" y="0"/>
                  </a:lnTo>
                  <a:lnTo>
                    <a:pt x="24104" y="0"/>
                  </a:lnTo>
                  <a:lnTo>
                    <a:pt x="25978" y="250"/>
                  </a:lnTo>
                  <a:lnTo>
                    <a:pt x="27976" y="750"/>
                  </a:lnTo>
                  <a:lnTo>
                    <a:pt x="29974" y="1374"/>
                  </a:lnTo>
                  <a:lnTo>
                    <a:pt x="31723" y="2123"/>
                  </a:lnTo>
                  <a:lnTo>
                    <a:pt x="33596" y="2998"/>
                  </a:lnTo>
                  <a:lnTo>
                    <a:pt x="35220" y="4122"/>
                  </a:lnTo>
                  <a:lnTo>
                    <a:pt x="36843" y="5495"/>
                  </a:lnTo>
                  <a:lnTo>
                    <a:pt x="38342" y="6869"/>
                  </a:lnTo>
                  <a:lnTo>
                    <a:pt x="39716" y="8493"/>
                  </a:lnTo>
                  <a:lnTo>
                    <a:pt x="40840" y="10366"/>
                  </a:lnTo>
                  <a:lnTo>
                    <a:pt x="41839" y="12239"/>
                  </a:lnTo>
                  <a:lnTo>
                    <a:pt x="42713" y="14487"/>
                  </a:lnTo>
                  <a:lnTo>
                    <a:pt x="43337" y="16735"/>
                  </a:lnTo>
                  <a:lnTo>
                    <a:pt x="43837" y="19233"/>
                  </a:lnTo>
                  <a:lnTo>
                    <a:pt x="44087" y="21856"/>
                  </a:lnTo>
                  <a:lnTo>
                    <a:pt x="44087" y="21856"/>
                  </a:lnTo>
                  <a:lnTo>
                    <a:pt x="43962" y="24104"/>
                  </a:lnTo>
                  <a:lnTo>
                    <a:pt x="43587" y="26352"/>
                  </a:lnTo>
                  <a:lnTo>
                    <a:pt x="43088" y="28475"/>
                  </a:lnTo>
                  <a:lnTo>
                    <a:pt x="42338" y="30473"/>
                  </a:lnTo>
                  <a:lnTo>
                    <a:pt x="41464" y="32347"/>
                  </a:lnTo>
                  <a:lnTo>
                    <a:pt x="40340" y="34220"/>
                  </a:lnTo>
                  <a:lnTo>
                    <a:pt x="39091" y="35844"/>
                  </a:lnTo>
                  <a:lnTo>
                    <a:pt x="37592" y="37467"/>
                  </a:lnTo>
                  <a:lnTo>
                    <a:pt x="36094" y="38841"/>
                  </a:lnTo>
                  <a:lnTo>
                    <a:pt x="34345" y="40215"/>
                  </a:lnTo>
                  <a:lnTo>
                    <a:pt x="32472" y="41214"/>
                  </a:lnTo>
                  <a:lnTo>
                    <a:pt x="30599" y="42213"/>
                  </a:lnTo>
                  <a:lnTo>
                    <a:pt x="28600" y="42962"/>
                  </a:lnTo>
                  <a:lnTo>
                    <a:pt x="26477" y="43462"/>
                  </a:lnTo>
                  <a:lnTo>
                    <a:pt x="24229" y="43836"/>
                  </a:lnTo>
                  <a:lnTo>
                    <a:pt x="21981" y="43961"/>
                  </a:lnTo>
                  <a:lnTo>
                    <a:pt x="21981" y="4396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862575" y="3411675"/>
              <a:ext cx="25" cy="25"/>
            </a:xfrm>
            <a:custGeom>
              <a:rect b="b" l="l" r="r" t="t"/>
              <a:pathLst>
                <a:path extrusionOk="0" fill="none" h="1" w="1">
                  <a:moveTo>
                    <a:pt x="0" y="0"/>
                  </a:moveTo>
                  <a:lnTo>
                    <a:pt x="0"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384850" y="2381325"/>
              <a:ext cx="955450" cy="699425"/>
            </a:xfrm>
            <a:custGeom>
              <a:rect b="b" l="l" r="r" t="t"/>
              <a:pathLst>
                <a:path extrusionOk="0" h="27977" w="38218">
                  <a:moveTo>
                    <a:pt x="19109" y="20608"/>
                  </a:moveTo>
                  <a:lnTo>
                    <a:pt x="20108" y="20733"/>
                  </a:lnTo>
                  <a:lnTo>
                    <a:pt x="21107" y="20982"/>
                  </a:lnTo>
                  <a:lnTo>
                    <a:pt x="21982" y="21357"/>
                  </a:lnTo>
                  <a:lnTo>
                    <a:pt x="22731" y="21857"/>
                  </a:lnTo>
                  <a:lnTo>
                    <a:pt x="23480" y="22481"/>
                  </a:lnTo>
                  <a:lnTo>
                    <a:pt x="24105" y="23230"/>
                  </a:lnTo>
                  <a:lnTo>
                    <a:pt x="24479" y="24105"/>
                  </a:lnTo>
                  <a:lnTo>
                    <a:pt x="24854" y="24979"/>
                  </a:lnTo>
                  <a:lnTo>
                    <a:pt x="13489" y="24979"/>
                  </a:lnTo>
                  <a:lnTo>
                    <a:pt x="13739" y="24105"/>
                  </a:lnTo>
                  <a:lnTo>
                    <a:pt x="14238" y="23230"/>
                  </a:lnTo>
                  <a:lnTo>
                    <a:pt x="14863" y="22481"/>
                  </a:lnTo>
                  <a:lnTo>
                    <a:pt x="15487" y="21857"/>
                  </a:lnTo>
                  <a:lnTo>
                    <a:pt x="16362" y="21357"/>
                  </a:lnTo>
                  <a:lnTo>
                    <a:pt x="17236" y="20982"/>
                  </a:lnTo>
                  <a:lnTo>
                    <a:pt x="18110" y="20733"/>
                  </a:lnTo>
                  <a:lnTo>
                    <a:pt x="19109" y="20608"/>
                  </a:lnTo>
                  <a:close/>
                  <a:moveTo>
                    <a:pt x="20608" y="2998"/>
                  </a:moveTo>
                  <a:lnTo>
                    <a:pt x="21982" y="3248"/>
                  </a:lnTo>
                  <a:lnTo>
                    <a:pt x="23231" y="3498"/>
                  </a:lnTo>
                  <a:lnTo>
                    <a:pt x="24479" y="3872"/>
                  </a:lnTo>
                  <a:lnTo>
                    <a:pt x="25603" y="4372"/>
                  </a:lnTo>
                  <a:lnTo>
                    <a:pt x="26852" y="4872"/>
                  </a:lnTo>
                  <a:lnTo>
                    <a:pt x="27852" y="5496"/>
                  </a:lnTo>
                  <a:lnTo>
                    <a:pt x="28976" y="6245"/>
                  </a:lnTo>
                  <a:lnTo>
                    <a:pt x="29850" y="7120"/>
                  </a:lnTo>
                  <a:lnTo>
                    <a:pt x="27976" y="8993"/>
                  </a:lnTo>
                  <a:lnTo>
                    <a:pt x="30100" y="10991"/>
                  </a:lnTo>
                  <a:lnTo>
                    <a:pt x="31848" y="9243"/>
                  </a:lnTo>
                  <a:lnTo>
                    <a:pt x="32597" y="10242"/>
                  </a:lnTo>
                  <a:lnTo>
                    <a:pt x="33222" y="11241"/>
                  </a:lnTo>
                  <a:lnTo>
                    <a:pt x="33846" y="12365"/>
                  </a:lnTo>
                  <a:lnTo>
                    <a:pt x="34346" y="13489"/>
                  </a:lnTo>
                  <a:lnTo>
                    <a:pt x="34720" y="14613"/>
                  </a:lnTo>
                  <a:lnTo>
                    <a:pt x="34970" y="15862"/>
                  </a:lnTo>
                  <a:lnTo>
                    <a:pt x="35220" y="17111"/>
                  </a:lnTo>
                  <a:lnTo>
                    <a:pt x="35345" y="18360"/>
                  </a:lnTo>
                  <a:lnTo>
                    <a:pt x="32348" y="18360"/>
                  </a:lnTo>
                  <a:lnTo>
                    <a:pt x="32348" y="21357"/>
                  </a:lnTo>
                  <a:lnTo>
                    <a:pt x="35220" y="21357"/>
                  </a:lnTo>
                  <a:lnTo>
                    <a:pt x="34845" y="23230"/>
                  </a:lnTo>
                  <a:lnTo>
                    <a:pt x="34221" y="24979"/>
                  </a:lnTo>
                  <a:lnTo>
                    <a:pt x="27852" y="24979"/>
                  </a:lnTo>
                  <a:lnTo>
                    <a:pt x="27602" y="23730"/>
                  </a:lnTo>
                  <a:lnTo>
                    <a:pt x="27102" y="22606"/>
                  </a:lnTo>
                  <a:lnTo>
                    <a:pt x="26353" y="21482"/>
                  </a:lnTo>
                  <a:lnTo>
                    <a:pt x="25603" y="20483"/>
                  </a:lnTo>
                  <a:lnTo>
                    <a:pt x="24729" y="19609"/>
                  </a:lnTo>
                  <a:lnTo>
                    <a:pt x="23605" y="18859"/>
                  </a:lnTo>
                  <a:lnTo>
                    <a:pt x="22481" y="18360"/>
                  </a:lnTo>
                  <a:lnTo>
                    <a:pt x="21232" y="17985"/>
                  </a:lnTo>
                  <a:lnTo>
                    <a:pt x="24979" y="9492"/>
                  </a:lnTo>
                  <a:lnTo>
                    <a:pt x="22231" y="8244"/>
                  </a:lnTo>
                  <a:lnTo>
                    <a:pt x="18110" y="17735"/>
                  </a:lnTo>
                  <a:lnTo>
                    <a:pt x="16736" y="17985"/>
                  </a:lnTo>
                  <a:lnTo>
                    <a:pt x="15362" y="18485"/>
                  </a:lnTo>
                  <a:lnTo>
                    <a:pt x="14238" y="19234"/>
                  </a:lnTo>
                  <a:lnTo>
                    <a:pt x="13114" y="20108"/>
                  </a:lnTo>
                  <a:lnTo>
                    <a:pt x="12115" y="21107"/>
                  </a:lnTo>
                  <a:lnTo>
                    <a:pt x="11366" y="22356"/>
                  </a:lnTo>
                  <a:lnTo>
                    <a:pt x="10866" y="23605"/>
                  </a:lnTo>
                  <a:lnTo>
                    <a:pt x="10492" y="24979"/>
                  </a:lnTo>
                  <a:lnTo>
                    <a:pt x="4122" y="24979"/>
                  </a:lnTo>
                  <a:lnTo>
                    <a:pt x="3498" y="23230"/>
                  </a:lnTo>
                  <a:lnTo>
                    <a:pt x="3123" y="21357"/>
                  </a:lnTo>
                  <a:lnTo>
                    <a:pt x="5996" y="21357"/>
                  </a:lnTo>
                  <a:lnTo>
                    <a:pt x="5996" y="18360"/>
                  </a:lnTo>
                  <a:lnTo>
                    <a:pt x="2998" y="18360"/>
                  </a:lnTo>
                  <a:lnTo>
                    <a:pt x="3123" y="17111"/>
                  </a:lnTo>
                  <a:lnTo>
                    <a:pt x="3373" y="15862"/>
                  </a:lnTo>
                  <a:lnTo>
                    <a:pt x="3623" y="14613"/>
                  </a:lnTo>
                  <a:lnTo>
                    <a:pt x="3997" y="13489"/>
                  </a:lnTo>
                  <a:lnTo>
                    <a:pt x="4497" y="12365"/>
                  </a:lnTo>
                  <a:lnTo>
                    <a:pt x="5121" y="11241"/>
                  </a:lnTo>
                  <a:lnTo>
                    <a:pt x="5746" y="10242"/>
                  </a:lnTo>
                  <a:lnTo>
                    <a:pt x="6370" y="9243"/>
                  </a:lnTo>
                  <a:lnTo>
                    <a:pt x="8244" y="10991"/>
                  </a:lnTo>
                  <a:lnTo>
                    <a:pt x="10367" y="8993"/>
                  </a:lnTo>
                  <a:lnTo>
                    <a:pt x="8369" y="7120"/>
                  </a:lnTo>
                  <a:lnTo>
                    <a:pt x="9368" y="6245"/>
                  </a:lnTo>
                  <a:lnTo>
                    <a:pt x="10492" y="5496"/>
                  </a:lnTo>
                  <a:lnTo>
                    <a:pt x="11491" y="4872"/>
                  </a:lnTo>
                  <a:lnTo>
                    <a:pt x="12615" y="4372"/>
                  </a:lnTo>
                  <a:lnTo>
                    <a:pt x="13864" y="3872"/>
                  </a:lnTo>
                  <a:lnTo>
                    <a:pt x="15113" y="3498"/>
                  </a:lnTo>
                  <a:lnTo>
                    <a:pt x="16362" y="3248"/>
                  </a:lnTo>
                  <a:lnTo>
                    <a:pt x="17735" y="2998"/>
                  </a:lnTo>
                  <a:lnTo>
                    <a:pt x="17735" y="5871"/>
                  </a:lnTo>
                  <a:lnTo>
                    <a:pt x="20608" y="5871"/>
                  </a:lnTo>
                  <a:lnTo>
                    <a:pt x="20608" y="2998"/>
                  </a:lnTo>
                  <a:close/>
                  <a:moveTo>
                    <a:pt x="19109" y="1"/>
                  </a:move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384850" y="2381325"/>
              <a:ext cx="955450" cy="699425"/>
            </a:xfrm>
            <a:custGeom>
              <a:rect b="b" l="l" r="r" t="t"/>
              <a:pathLst>
                <a:path extrusionOk="0" fill="none" h="27977" w="38218">
                  <a:moveTo>
                    <a:pt x="19109" y="1"/>
                  </a:moveTo>
                  <a:lnTo>
                    <a:pt x="19109" y="1"/>
                  </a:lnTo>
                  <a:lnTo>
                    <a:pt x="17735" y="126"/>
                  </a:lnTo>
                  <a:lnTo>
                    <a:pt x="16486" y="251"/>
                  </a:lnTo>
                  <a:lnTo>
                    <a:pt x="15113" y="500"/>
                  </a:lnTo>
                  <a:lnTo>
                    <a:pt x="13864" y="750"/>
                  </a:lnTo>
                  <a:lnTo>
                    <a:pt x="12615" y="1125"/>
                  </a:lnTo>
                  <a:lnTo>
                    <a:pt x="11491" y="1624"/>
                  </a:lnTo>
                  <a:lnTo>
                    <a:pt x="10367" y="2124"/>
                  </a:lnTo>
                  <a:lnTo>
                    <a:pt x="9243" y="2748"/>
                  </a:lnTo>
                  <a:lnTo>
                    <a:pt x="8244" y="3373"/>
                  </a:lnTo>
                  <a:lnTo>
                    <a:pt x="7369" y="4122"/>
                  </a:lnTo>
                  <a:lnTo>
                    <a:pt x="6370" y="4996"/>
                  </a:lnTo>
                  <a:lnTo>
                    <a:pt x="5496" y="5746"/>
                  </a:lnTo>
                  <a:lnTo>
                    <a:pt x="3997" y="7619"/>
                  </a:lnTo>
                  <a:lnTo>
                    <a:pt x="2748" y="9617"/>
                  </a:lnTo>
                  <a:lnTo>
                    <a:pt x="1624" y="11740"/>
                  </a:lnTo>
                  <a:lnTo>
                    <a:pt x="875" y="13988"/>
                  </a:lnTo>
                  <a:lnTo>
                    <a:pt x="251" y="16236"/>
                  </a:lnTo>
                  <a:lnTo>
                    <a:pt x="126" y="18609"/>
                  </a:lnTo>
                  <a:lnTo>
                    <a:pt x="1" y="19858"/>
                  </a:lnTo>
                  <a:lnTo>
                    <a:pt x="126" y="20982"/>
                  </a:lnTo>
                  <a:lnTo>
                    <a:pt x="251" y="22231"/>
                  </a:lnTo>
                  <a:lnTo>
                    <a:pt x="500" y="23355"/>
                  </a:lnTo>
                  <a:lnTo>
                    <a:pt x="750" y="24479"/>
                  </a:lnTo>
                  <a:lnTo>
                    <a:pt x="1125" y="25728"/>
                  </a:lnTo>
                  <a:lnTo>
                    <a:pt x="1624" y="26852"/>
                  </a:lnTo>
                  <a:lnTo>
                    <a:pt x="2249" y="27976"/>
                  </a:lnTo>
                  <a:lnTo>
                    <a:pt x="36094" y="27976"/>
                  </a:lnTo>
                  <a:lnTo>
                    <a:pt x="36094" y="27976"/>
                  </a:lnTo>
                  <a:lnTo>
                    <a:pt x="36719" y="26852"/>
                  </a:lnTo>
                  <a:lnTo>
                    <a:pt x="37093" y="25728"/>
                  </a:lnTo>
                  <a:lnTo>
                    <a:pt x="37593" y="24479"/>
                  </a:lnTo>
                  <a:lnTo>
                    <a:pt x="37843" y="23355"/>
                  </a:lnTo>
                  <a:lnTo>
                    <a:pt x="38093" y="22231"/>
                  </a:lnTo>
                  <a:lnTo>
                    <a:pt x="38217" y="20982"/>
                  </a:lnTo>
                  <a:lnTo>
                    <a:pt x="38217" y="19858"/>
                  </a:lnTo>
                  <a:lnTo>
                    <a:pt x="38217" y="18609"/>
                  </a:lnTo>
                  <a:lnTo>
                    <a:pt x="37968" y="16236"/>
                  </a:lnTo>
                  <a:lnTo>
                    <a:pt x="37468" y="13988"/>
                  </a:lnTo>
                  <a:lnTo>
                    <a:pt x="36719" y="11740"/>
                  </a:lnTo>
                  <a:lnTo>
                    <a:pt x="35595" y="9617"/>
                  </a:lnTo>
                  <a:lnTo>
                    <a:pt x="34346" y="7619"/>
                  </a:lnTo>
                  <a:lnTo>
                    <a:pt x="32722" y="5746"/>
                  </a:lnTo>
                  <a:lnTo>
                    <a:pt x="31973" y="4872"/>
                  </a:lnTo>
                  <a:lnTo>
                    <a:pt x="30974" y="4122"/>
                  </a:lnTo>
                  <a:lnTo>
                    <a:pt x="29975" y="3373"/>
                  </a:lnTo>
                  <a:lnTo>
                    <a:pt x="28976" y="2748"/>
                  </a:lnTo>
                  <a:lnTo>
                    <a:pt x="27976" y="2124"/>
                  </a:lnTo>
                  <a:lnTo>
                    <a:pt x="26852" y="1624"/>
                  </a:lnTo>
                  <a:lnTo>
                    <a:pt x="25603" y="1125"/>
                  </a:lnTo>
                  <a:lnTo>
                    <a:pt x="24479" y="750"/>
                  </a:lnTo>
                  <a:lnTo>
                    <a:pt x="23231" y="500"/>
                  </a:lnTo>
                  <a:lnTo>
                    <a:pt x="21857" y="251"/>
                  </a:lnTo>
                  <a:lnTo>
                    <a:pt x="20483" y="126"/>
                  </a:lnTo>
                  <a:lnTo>
                    <a:pt x="19109" y="1"/>
                  </a:lnTo>
                  <a:lnTo>
                    <a:pt x="19109"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22075" y="2896500"/>
              <a:ext cx="284150" cy="109300"/>
            </a:xfrm>
            <a:custGeom>
              <a:rect b="b" l="l" r="r" t="t"/>
              <a:pathLst>
                <a:path extrusionOk="0" fill="none" h="4372" w="11366">
                  <a:moveTo>
                    <a:pt x="5620" y="1"/>
                  </a:moveTo>
                  <a:lnTo>
                    <a:pt x="5620" y="1"/>
                  </a:lnTo>
                  <a:lnTo>
                    <a:pt x="6619" y="126"/>
                  </a:lnTo>
                  <a:lnTo>
                    <a:pt x="7618" y="375"/>
                  </a:lnTo>
                  <a:lnTo>
                    <a:pt x="8493" y="750"/>
                  </a:lnTo>
                  <a:lnTo>
                    <a:pt x="9242" y="1250"/>
                  </a:lnTo>
                  <a:lnTo>
                    <a:pt x="9991" y="1874"/>
                  </a:lnTo>
                  <a:lnTo>
                    <a:pt x="10616" y="2623"/>
                  </a:lnTo>
                  <a:lnTo>
                    <a:pt x="10990" y="3498"/>
                  </a:lnTo>
                  <a:lnTo>
                    <a:pt x="11365" y="4372"/>
                  </a:lnTo>
                  <a:lnTo>
                    <a:pt x="0" y="4372"/>
                  </a:lnTo>
                  <a:lnTo>
                    <a:pt x="0" y="4372"/>
                  </a:lnTo>
                  <a:lnTo>
                    <a:pt x="250" y="3498"/>
                  </a:lnTo>
                  <a:lnTo>
                    <a:pt x="749" y="2623"/>
                  </a:lnTo>
                  <a:lnTo>
                    <a:pt x="1374" y="1874"/>
                  </a:lnTo>
                  <a:lnTo>
                    <a:pt x="1998" y="1250"/>
                  </a:lnTo>
                  <a:lnTo>
                    <a:pt x="2873" y="750"/>
                  </a:lnTo>
                  <a:lnTo>
                    <a:pt x="3747" y="375"/>
                  </a:lnTo>
                  <a:lnTo>
                    <a:pt x="4621" y="126"/>
                  </a:lnTo>
                  <a:lnTo>
                    <a:pt x="5620" y="1"/>
                  </a:lnTo>
                  <a:lnTo>
                    <a:pt x="5620"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459800" y="2456275"/>
              <a:ext cx="808675" cy="549525"/>
            </a:xfrm>
            <a:custGeom>
              <a:rect b="b" l="l" r="r" t="t"/>
              <a:pathLst>
                <a:path extrusionOk="0" fill="none" h="21981" w="32347">
                  <a:moveTo>
                    <a:pt x="24854" y="21981"/>
                  </a:moveTo>
                  <a:lnTo>
                    <a:pt x="24854" y="21981"/>
                  </a:lnTo>
                  <a:lnTo>
                    <a:pt x="24604" y="20732"/>
                  </a:lnTo>
                  <a:lnTo>
                    <a:pt x="24104" y="19608"/>
                  </a:lnTo>
                  <a:lnTo>
                    <a:pt x="23355" y="18484"/>
                  </a:lnTo>
                  <a:lnTo>
                    <a:pt x="22605" y="17485"/>
                  </a:lnTo>
                  <a:lnTo>
                    <a:pt x="21731" y="16611"/>
                  </a:lnTo>
                  <a:lnTo>
                    <a:pt x="20607" y="15861"/>
                  </a:lnTo>
                  <a:lnTo>
                    <a:pt x="19483" y="15362"/>
                  </a:lnTo>
                  <a:lnTo>
                    <a:pt x="18234" y="14987"/>
                  </a:lnTo>
                  <a:lnTo>
                    <a:pt x="21981" y="6494"/>
                  </a:lnTo>
                  <a:lnTo>
                    <a:pt x="19233" y="5246"/>
                  </a:lnTo>
                  <a:lnTo>
                    <a:pt x="15112" y="14737"/>
                  </a:lnTo>
                  <a:lnTo>
                    <a:pt x="15112" y="14737"/>
                  </a:lnTo>
                  <a:lnTo>
                    <a:pt x="13738" y="14987"/>
                  </a:lnTo>
                  <a:lnTo>
                    <a:pt x="12364" y="15487"/>
                  </a:lnTo>
                  <a:lnTo>
                    <a:pt x="11240" y="16236"/>
                  </a:lnTo>
                  <a:lnTo>
                    <a:pt x="10116" y="17110"/>
                  </a:lnTo>
                  <a:lnTo>
                    <a:pt x="9117" y="18109"/>
                  </a:lnTo>
                  <a:lnTo>
                    <a:pt x="8368" y="19358"/>
                  </a:lnTo>
                  <a:lnTo>
                    <a:pt x="7868" y="20607"/>
                  </a:lnTo>
                  <a:lnTo>
                    <a:pt x="7494" y="21981"/>
                  </a:lnTo>
                  <a:lnTo>
                    <a:pt x="1124" y="21981"/>
                  </a:lnTo>
                  <a:lnTo>
                    <a:pt x="1124" y="21981"/>
                  </a:lnTo>
                  <a:lnTo>
                    <a:pt x="500" y="20232"/>
                  </a:lnTo>
                  <a:lnTo>
                    <a:pt x="125" y="18359"/>
                  </a:lnTo>
                  <a:lnTo>
                    <a:pt x="2998" y="18359"/>
                  </a:lnTo>
                  <a:lnTo>
                    <a:pt x="2998" y="15362"/>
                  </a:lnTo>
                  <a:lnTo>
                    <a:pt x="0" y="15362"/>
                  </a:lnTo>
                  <a:lnTo>
                    <a:pt x="0" y="15362"/>
                  </a:lnTo>
                  <a:lnTo>
                    <a:pt x="125" y="14113"/>
                  </a:lnTo>
                  <a:lnTo>
                    <a:pt x="375" y="12864"/>
                  </a:lnTo>
                  <a:lnTo>
                    <a:pt x="625" y="11615"/>
                  </a:lnTo>
                  <a:lnTo>
                    <a:pt x="999" y="10491"/>
                  </a:lnTo>
                  <a:lnTo>
                    <a:pt x="1499" y="9367"/>
                  </a:lnTo>
                  <a:lnTo>
                    <a:pt x="2123" y="8243"/>
                  </a:lnTo>
                  <a:lnTo>
                    <a:pt x="2748" y="7244"/>
                  </a:lnTo>
                  <a:lnTo>
                    <a:pt x="3372" y="6245"/>
                  </a:lnTo>
                  <a:lnTo>
                    <a:pt x="5246" y="7993"/>
                  </a:lnTo>
                  <a:lnTo>
                    <a:pt x="7369" y="5995"/>
                  </a:lnTo>
                  <a:lnTo>
                    <a:pt x="5371" y="4122"/>
                  </a:lnTo>
                  <a:lnTo>
                    <a:pt x="5371" y="4122"/>
                  </a:lnTo>
                  <a:lnTo>
                    <a:pt x="6370" y="3247"/>
                  </a:lnTo>
                  <a:lnTo>
                    <a:pt x="7494" y="2498"/>
                  </a:lnTo>
                  <a:lnTo>
                    <a:pt x="8493" y="1874"/>
                  </a:lnTo>
                  <a:lnTo>
                    <a:pt x="9617" y="1374"/>
                  </a:lnTo>
                  <a:lnTo>
                    <a:pt x="10866" y="874"/>
                  </a:lnTo>
                  <a:lnTo>
                    <a:pt x="12115" y="500"/>
                  </a:lnTo>
                  <a:lnTo>
                    <a:pt x="13364" y="250"/>
                  </a:lnTo>
                  <a:lnTo>
                    <a:pt x="14737" y="0"/>
                  </a:lnTo>
                  <a:lnTo>
                    <a:pt x="14737" y="2873"/>
                  </a:lnTo>
                  <a:lnTo>
                    <a:pt x="17610" y="2873"/>
                  </a:lnTo>
                  <a:lnTo>
                    <a:pt x="17610" y="0"/>
                  </a:lnTo>
                  <a:lnTo>
                    <a:pt x="17610" y="0"/>
                  </a:lnTo>
                  <a:lnTo>
                    <a:pt x="18984" y="250"/>
                  </a:lnTo>
                  <a:lnTo>
                    <a:pt x="20233" y="500"/>
                  </a:lnTo>
                  <a:lnTo>
                    <a:pt x="21481" y="874"/>
                  </a:lnTo>
                  <a:lnTo>
                    <a:pt x="22605" y="1374"/>
                  </a:lnTo>
                  <a:lnTo>
                    <a:pt x="23854" y="1874"/>
                  </a:lnTo>
                  <a:lnTo>
                    <a:pt x="24854" y="2498"/>
                  </a:lnTo>
                  <a:lnTo>
                    <a:pt x="25978" y="3247"/>
                  </a:lnTo>
                  <a:lnTo>
                    <a:pt x="26852" y="4122"/>
                  </a:lnTo>
                  <a:lnTo>
                    <a:pt x="24978" y="5995"/>
                  </a:lnTo>
                  <a:lnTo>
                    <a:pt x="27102" y="7993"/>
                  </a:lnTo>
                  <a:lnTo>
                    <a:pt x="28850" y="6245"/>
                  </a:lnTo>
                  <a:lnTo>
                    <a:pt x="28850" y="6245"/>
                  </a:lnTo>
                  <a:lnTo>
                    <a:pt x="29599" y="7244"/>
                  </a:lnTo>
                  <a:lnTo>
                    <a:pt x="30224" y="8243"/>
                  </a:lnTo>
                  <a:lnTo>
                    <a:pt x="30848" y="9367"/>
                  </a:lnTo>
                  <a:lnTo>
                    <a:pt x="31348" y="10491"/>
                  </a:lnTo>
                  <a:lnTo>
                    <a:pt x="31722" y="11615"/>
                  </a:lnTo>
                  <a:lnTo>
                    <a:pt x="31972" y="12864"/>
                  </a:lnTo>
                  <a:lnTo>
                    <a:pt x="32222" y="14113"/>
                  </a:lnTo>
                  <a:lnTo>
                    <a:pt x="32347" y="15362"/>
                  </a:lnTo>
                  <a:lnTo>
                    <a:pt x="29350" y="15362"/>
                  </a:lnTo>
                  <a:lnTo>
                    <a:pt x="29350" y="18359"/>
                  </a:lnTo>
                  <a:lnTo>
                    <a:pt x="32222" y="18359"/>
                  </a:lnTo>
                  <a:lnTo>
                    <a:pt x="32222" y="18359"/>
                  </a:lnTo>
                  <a:lnTo>
                    <a:pt x="31847" y="20232"/>
                  </a:lnTo>
                  <a:lnTo>
                    <a:pt x="31223" y="21981"/>
                  </a:lnTo>
                  <a:lnTo>
                    <a:pt x="24854" y="2198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1081125" y="3005775"/>
              <a:ext cx="25" cy="25"/>
            </a:xfrm>
            <a:custGeom>
              <a:rect b="b" l="l" r="r" t="t"/>
              <a:pathLst>
                <a:path extrusionOk="0" fill="none" h="1" w="1">
                  <a:moveTo>
                    <a:pt x="1" y="1"/>
                  </a:moveTo>
                  <a:lnTo>
                    <a:pt x="1" y="1"/>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644000" y="3190000"/>
              <a:ext cx="402800" cy="74950"/>
            </a:xfrm>
            <a:custGeom>
              <a:rect b="b" l="l" r="r" t="t"/>
              <a:pathLst>
                <a:path extrusionOk="0" h="2998" w="16112">
                  <a:moveTo>
                    <a:pt x="1" y="0"/>
                  </a:moveTo>
                  <a:lnTo>
                    <a:pt x="1" y="2998"/>
                  </a:lnTo>
                  <a:lnTo>
                    <a:pt x="16112" y="2998"/>
                  </a:lnTo>
                  <a:lnTo>
                    <a:pt x="16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 name="Google Shape;93;p9"/>
          <p:cNvPicPr preferRelativeResize="0"/>
          <p:nvPr/>
        </p:nvPicPr>
        <p:blipFill>
          <a:blip r:embed="rId2">
            <a:alphaModFix/>
          </a:blip>
          <a:stretch>
            <a:fillRect/>
          </a:stretch>
        </p:blipFill>
        <p:spPr>
          <a:xfrm>
            <a:off x="6491656" y="2711125"/>
            <a:ext cx="4257546" cy="425754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txBox="1"/>
          <p:nvPr>
            <p:ph type="title"/>
          </p:nvPr>
        </p:nvSpPr>
        <p:spPr>
          <a:xfrm>
            <a:off x="2448600" y="3346850"/>
            <a:ext cx="4246800" cy="12291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400"/>
              <a:buNone/>
              <a:defRPr sz="3000">
                <a:solidFill>
                  <a:schemeClr val="dk2"/>
                </a:solidFill>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1pPr>
            <a:lvl2pPr lvl="1"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2pPr>
            <a:lvl3pPr lvl="2"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3pPr>
            <a:lvl4pPr lvl="3"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4pPr>
            <a:lvl5pPr lvl="4"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5pPr>
            <a:lvl6pPr lvl="5"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6pPr>
            <a:lvl7pPr lvl="6"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7pPr>
            <a:lvl8pPr lvl="7"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8pPr>
            <a:lvl9pPr lvl="8" rtl="0">
              <a:spcBef>
                <a:spcPts val="0"/>
              </a:spcBef>
              <a:spcAft>
                <a:spcPts val="0"/>
              </a:spcAft>
              <a:buClr>
                <a:schemeClr val="dk1"/>
              </a:buClr>
              <a:buSzPts val="3400"/>
              <a:buFont typeface="Montserrat"/>
              <a:buNone/>
              <a:defRPr b="1" sz="34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33.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5.png"/><Relationship Id="rId11" Type="http://schemas.openxmlformats.org/officeDocument/2006/relationships/image" Target="../media/image28.png"/><Relationship Id="rId10"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4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7.jp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5.jp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42.jpg"/><Relationship Id="rId11" Type="http://schemas.openxmlformats.org/officeDocument/2006/relationships/image" Target="../media/image38.jpg"/><Relationship Id="rId10"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9.jp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13.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14.png"/><Relationship Id="rId11" Type="http://schemas.openxmlformats.org/officeDocument/2006/relationships/image" Target="../media/image35.png"/><Relationship Id="rId10" Type="http://schemas.openxmlformats.org/officeDocument/2006/relationships/image" Target="../media/image19.png"/><Relationship Id="rId1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9.png"/><Relationship Id="rId10"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1"/>
          <p:cNvPicPr preferRelativeResize="0"/>
          <p:nvPr/>
        </p:nvPicPr>
        <p:blipFill rotWithShape="1">
          <a:blip r:embed="rId3">
            <a:alphaModFix/>
          </a:blip>
          <a:srcRect b="0" l="9950" r="0" t="10490"/>
          <a:stretch/>
        </p:blipFill>
        <p:spPr>
          <a:xfrm>
            <a:off x="2115175" y="65625"/>
            <a:ext cx="5998577" cy="3974174"/>
          </a:xfrm>
          <a:prstGeom prst="rect">
            <a:avLst/>
          </a:prstGeom>
          <a:noFill/>
          <a:ln>
            <a:noFill/>
          </a:ln>
        </p:spPr>
      </p:pic>
      <p:sp>
        <p:nvSpPr>
          <p:cNvPr id="369" name="Google Shape;369;p31"/>
          <p:cNvSpPr txBox="1"/>
          <p:nvPr/>
        </p:nvSpPr>
        <p:spPr>
          <a:xfrm>
            <a:off x="3942525" y="3575825"/>
            <a:ext cx="203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sz="2200">
                <a:solidFill>
                  <a:srgbClr val="666666"/>
                </a:solidFill>
                <a:latin typeface="Josefin Sans"/>
                <a:ea typeface="Josefin Sans"/>
                <a:cs typeface="Josefin Sans"/>
                <a:sym typeface="Josefin Sans"/>
              </a:rPr>
              <a:t>TEAM 1</a:t>
            </a:r>
            <a:endParaRPr b="1" sz="2200">
              <a:solidFill>
                <a:srgbClr val="666666"/>
              </a:solidFill>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0"/>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Payload / Storage</a:t>
            </a:r>
            <a:endParaRPr sz="2900">
              <a:solidFill>
                <a:schemeClr val="lt2"/>
              </a:solidFill>
            </a:endParaRPr>
          </a:p>
        </p:txBody>
      </p:sp>
      <p:grpSp>
        <p:nvGrpSpPr>
          <p:cNvPr id="576" name="Google Shape;576;p40"/>
          <p:cNvGrpSpPr/>
          <p:nvPr/>
        </p:nvGrpSpPr>
        <p:grpSpPr>
          <a:xfrm>
            <a:off x="709296" y="1119297"/>
            <a:ext cx="336848" cy="572691"/>
            <a:chOff x="305300" y="1227875"/>
            <a:chExt cx="321175" cy="421375"/>
          </a:xfrm>
        </p:grpSpPr>
        <p:sp>
          <p:nvSpPr>
            <p:cNvPr id="577" name="Google Shape;577;p40"/>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ax(|{\tau}| - {\tau}_{max}, 0)||^2" id="599" name="Google Shape;599;p40" title="MathEquation,#fcfcfc"/>
          <p:cNvPicPr preferRelativeResize="0"/>
          <p:nvPr/>
        </p:nvPicPr>
        <p:blipFill>
          <a:blip r:embed="rId3">
            <a:alphaModFix/>
          </a:blip>
          <a:stretch>
            <a:fillRect/>
          </a:stretch>
        </p:blipFill>
        <p:spPr>
          <a:xfrm>
            <a:off x="1462987" y="3928625"/>
            <a:ext cx="1900848" cy="282750"/>
          </a:xfrm>
          <a:prstGeom prst="rect">
            <a:avLst/>
          </a:prstGeom>
          <a:noFill/>
          <a:ln>
            <a:noFill/>
          </a:ln>
        </p:spPr>
      </p:pic>
      <p:pic>
        <p:nvPicPr>
          <p:cNvPr descr="||\mathcal{O}||^2" id="600" name="Google Shape;600;p40" title="MathEquation,#fcfcfc"/>
          <p:cNvPicPr preferRelativeResize="0"/>
          <p:nvPr/>
        </p:nvPicPr>
        <p:blipFill>
          <a:blip r:embed="rId4">
            <a:alphaModFix/>
          </a:blip>
          <a:stretch>
            <a:fillRect/>
          </a:stretch>
        </p:blipFill>
        <p:spPr>
          <a:xfrm>
            <a:off x="1469150" y="4268550"/>
            <a:ext cx="474212" cy="282750"/>
          </a:xfrm>
          <a:prstGeom prst="rect">
            <a:avLst/>
          </a:prstGeom>
          <a:noFill/>
          <a:ln>
            <a:noFill/>
          </a:ln>
        </p:spPr>
      </p:pic>
      <p:pic>
        <p:nvPicPr>
          <p:cNvPr descr="||z_c - z_{co}||^2" id="601" name="Google Shape;601;p40" title="MathEquation,#fcfcfc"/>
          <p:cNvPicPr preferRelativeResize="0"/>
          <p:nvPr/>
        </p:nvPicPr>
        <p:blipFill>
          <a:blip r:embed="rId5">
            <a:alphaModFix/>
          </a:blip>
          <a:stretch>
            <a:fillRect/>
          </a:stretch>
        </p:blipFill>
        <p:spPr>
          <a:xfrm>
            <a:off x="2093625" y="4268550"/>
            <a:ext cx="979228" cy="282750"/>
          </a:xfrm>
          <a:prstGeom prst="rect">
            <a:avLst/>
          </a:prstGeom>
          <a:noFill/>
          <a:ln>
            <a:noFill/>
          </a:ln>
        </p:spPr>
      </p:pic>
      <p:sp>
        <p:nvSpPr>
          <p:cNvPr id="602" name="Google Shape;602;p40"/>
          <p:cNvSpPr txBox="1"/>
          <p:nvPr/>
        </p:nvSpPr>
        <p:spPr>
          <a:xfrm>
            <a:off x="1144125" y="1048200"/>
            <a:ext cx="7323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rPr>
              <a:t>A closed storage (400mm*320mm*100mm) has been provided for anuminition and medical kit in addition to the top platform with strap hook for placing weapons or other </a:t>
            </a:r>
            <a:r>
              <a:rPr lang="de" sz="1500">
                <a:solidFill>
                  <a:schemeClr val="dk1"/>
                </a:solidFill>
              </a:rPr>
              <a:t>equipment. The payload capacity is ~70Kg.</a:t>
            </a:r>
            <a:endParaRPr>
              <a:latin typeface="Open Sans"/>
              <a:ea typeface="Open Sans"/>
              <a:cs typeface="Open Sans"/>
              <a:sym typeface="Open Sans"/>
            </a:endParaRPr>
          </a:p>
        </p:txBody>
      </p:sp>
      <p:pic>
        <p:nvPicPr>
          <p:cNvPr id="603" name="Google Shape;603;p40"/>
          <p:cNvPicPr preferRelativeResize="0"/>
          <p:nvPr/>
        </p:nvPicPr>
        <p:blipFill>
          <a:blip r:embed="rId6">
            <a:alphaModFix/>
          </a:blip>
          <a:stretch>
            <a:fillRect/>
          </a:stretch>
        </p:blipFill>
        <p:spPr>
          <a:xfrm>
            <a:off x="5485329" y="2513400"/>
            <a:ext cx="3327422" cy="2257801"/>
          </a:xfrm>
          <a:prstGeom prst="rect">
            <a:avLst/>
          </a:prstGeom>
          <a:noFill/>
          <a:ln>
            <a:noFill/>
          </a:ln>
        </p:spPr>
      </p:pic>
      <p:pic>
        <p:nvPicPr>
          <p:cNvPr id="604" name="Google Shape;604;p40"/>
          <p:cNvPicPr preferRelativeResize="0"/>
          <p:nvPr/>
        </p:nvPicPr>
        <p:blipFill>
          <a:blip r:embed="rId7">
            <a:alphaModFix/>
          </a:blip>
          <a:stretch>
            <a:fillRect/>
          </a:stretch>
        </p:blipFill>
        <p:spPr>
          <a:xfrm>
            <a:off x="330949" y="2455125"/>
            <a:ext cx="3514977" cy="2374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1"/>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FEM/FMEA Analysis</a:t>
            </a:r>
            <a:endParaRPr sz="2900">
              <a:solidFill>
                <a:schemeClr val="lt2"/>
              </a:solidFill>
            </a:endParaRPr>
          </a:p>
        </p:txBody>
      </p:sp>
      <p:grpSp>
        <p:nvGrpSpPr>
          <p:cNvPr id="610" name="Google Shape;610;p41"/>
          <p:cNvGrpSpPr/>
          <p:nvPr/>
        </p:nvGrpSpPr>
        <p:grpSpPr>
          <a:xfrm>
            <a:off x="709296" y="1119297"/>
            <a:ext cx="336848" cy="572691"/>
            <a:chOff x="305300" y="1227875"/>
            <a:chExt cx="321175" cy="421375"/>
          </a:xfrm>
        </p:grpSpPr>
        <p:sp>
          <p:nvSpPr>
            <p:cNvPr id="611" name="Google Shape;611;p4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ax(|{\tau}| - {\tau}_{max}, 0)||^2" id="633" name="Google Shape;633;p41" title="MathEquation,#fcfcfc"/>
          <p:cNvPicPr preferRelativeResize="0"/>
          <p:nvPr/>
        </p:nvPicPr>
        <p:blipFill>
          <a:blip r:embed="rId3">
            <a:alphaModFix/>
          </a:blip>
          <a:stretch>
            <a:fillRect/>
          </a:stretch>
        </p:blipFill>
        <p:spPr>
          <a:xfrm>
            <a:off x="1462987" y="3928625"/>
            <a:ext cx="1900848" cy="282750"/>
          </a:xfrm>
          <a:prstGeom prst="rect">
            <a:avLst/>
          </a:prstGeom>
          <a:noFill/>
          <a:ln>
            <a:noFill/>
          </a:ln>
        </p:spPr>
      </p:pic>
      <p:pic>
        <p:nvPicPr>
          <p:cNvPr descr="||\mathcal{O}||^2" id="634" name="Google Shape;634;p41" title="MathEquation,#fcfcfc"/>
          <p:cNvPicPr preferRelativeResize="0"/>
          <p:nvPr/>
        </p:nvPicPr>
        <p:blipFill>
          <a:blip r:embed="rId4">
            <a:alphaModFix/>
          </a:blip>
          <a:stretch>
            <a:fillRect/>
          </a:stretch>
        </p:blipFill>
        <p:spPr>
          <a:xfrm>
            <a:off x="1469150" y="4268550"/>
            <a:ext cx="474212" cy="282750"/>
          </a:xfrm>
          <a:prstGeom prst="rect">
            <a:avLst/>
          </a:prstGeom>
          <a:noFill/>
          <a:ln>
            <a:noFill/>
          </a:ln>
        </p:spPr>
      </p:pic>
      <p:pic>
        <p:nvPicPr>
          <p:cNvPr descr="||z_c - z_{co}||^2" id="635" name="Google Shape;635;p41" title="MathEquation,#fcfcfc"/>
          <p:cNvPicPr preferRelativeResize="0"/>
          <p:nvPr/>
        </p:nvPicPr>
        <p:blipFill>
          <a:blip r:embed="rId5">
            <a:alphaModFix/>
          </a:blip>
          <a:stretch>
            <a:fillRect/>
          </a:stretch>
        </p:blipFill>
        <p:spPr>
          <a:xfrm>
            <a:off x="2093625" y="4268550"/>
            <a:ext cx="979228" cy="282750"/>
          </a:xfrm>
          <a:prstGeom prst="rect">
            <a:avLst/>
          </a:prstGeom>
          <a:noFill/>
          <a:ln>
            <a:noFill/>
          </a:ln>
        </p:spPr>
      </p:pic>
      <p:sp>
        <p:nvSpPr>
          <p:cNvPr id="636" name="Google Shape;636;p41"/>
          <p:cNvSpPr txBox="1"/>
          <p:nvPr/>
        </p:nvSpPr>
        <p:spPr>
          <a:xfrm>
            <a:off x="1144125" y="1048200"/>
            <a:ext cx="732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latin typeface="Open Sans"/>
                <a:ea typeface="Open Sans"/>
                <a:cs typeface="Open Sans"/>
                <a:sym typeface="Open Sans"/>
              </a:rPr>
              <a:t>We Performed FEM and FMEA analysis on the model. FEM analysis suggested that all the parts are subjected to tolerable stress and strain within the safety factor. While FMEA analysis was used for improvising mech design(details in report).  </a:t>
            </a:r>
            <a:endParaRPr>
              <a:latin typeface="Open Sans"/>
              <a:ea typeface="Open Sans"/>
              <a:cs typeface="Open Sans"/>
              <a:sym typeface="Open Sans"/>
            </a:endParaRPr>
          </a:p>
        </p:txBody>
      </p:sp>
      <p:pic>
        <p:nvPicPr>
          <p:cNvPr id="637" name="Google Shape;637;p41"/>
          <p:cNvPicPr preferRelativeResize="0"/>
          <p:nvPr/>
        </p:nvPicPr>
        <p:blipFill>
          <a:blip r:embed="rId6">
            <a:alphaModFix/>
          </a:blip>
          <a:stretch>
            <a:fillRect/>
          </a:stretch>
        </p:blipFill>
        <p:spPr>
          <a:xfrm>
            <a:off x="821050" y="2159463"/>
            <a:ext cx="1770399" cy="1398016"/>
          </a:xfrm>
          <a:prstGeom prst="rect">
            <a:avLst/>
          </a:prstGeom>
          <a:noFill/>
          <a:ln>
            <a:noFill/>
          </a:ln>
        </p:spPr>
      </p:pic>
      <p:pic>
        <p:nvPicPr>
          <p:cNvPr id="638" name="Google Shape;638;p41"/>
          <p:cNvPicPr preferRelativeResize="0"/>
          <p:nvPr/>
        </p:nvPicPr>
        <p:blipFill>
          <a:blip r:embed="rId7">
            <a:alphaModFix/>
          </a:blip>
          <a:stretch>
            <a:fillRect/>
          </a:stretch>
        </p:blipFill>
        <p:spPr>
          <a:xfrm>
            <a:off x="893756" y="3671850"/>
            <a:ext cx="1678625" cy="1476150"/>
          </a:xfrm>
          <a:prstGeom prst="rect">
            <a:avLst/>
          </a:prstGeom>
          <a:noFill/>
          <a:ln>
            <a:noFill/>
          </a:ln>
        </p:spPr>
      </p:pic>
      <p:pic>
        <p:nvPicPr>
          <p:cNvPr id="639" name="Google Shape;639;p41"/>
          <p:cNvPicPr preferRelativeResize="0"/>
          <p:nvPr/>
        </p:nvPicPr>
        <p:blipFill>
          <a:blip r:embed="rId8">
            <a:alphaModFix/>
          </a:blip>
          <a:stretch>
            <a:fillRect/>
          </a:stretch>
        </p:blipFill>
        <p:spPr>
          <a:xfrm>
            <a:off x="3311548" y="2222273"/>
            <a:ext cx="2070299" cy="1398025"/>
          </a:xfrm>
          <a:prstGeom prst="rect">
            <a:avLst/>
          </a:prstGeom>
          <a:noFill/>
          <a:ln>
            <a:noFill/>
          </a:ln>
        </p:spPr>
      </p:pic>
      <p:pic>
        <p:nvPicPr>
          <p:cNvPr id="640" name="Google Shape;640;p41"/>
          <p:cNvPicPr preferRelativeResize="0"/>
          <p:nvPr/>
        </p:nvPicPr>
        <p:blipFill>
          <a:blip r:embed="rId9">
            <a:alphaModFix/>
          </a:blip>
          <a:stretch>
            <a:fillRect/>
          </a:stretch>
        </p:blipFill>
        <p:spPr>
          <a:xfrm>
            <a:off x="3251050" y="3788422"/>
            <a:ext cx="2184711" cy="1243025"/>
          </a:xfrm>
          <a:prstGeom prst="rect">
            <a:avLst/>
          </a:prstGeom>
          <a:noFill/>
          <a:ln>
            <a:noFill/>
          </a:ln>
        </p:spPr>
      </p:pic>
      <p:pic>
        <p:nvPicPr>
          <p:cNvPr id="641" name="Google Shape;641;p41"/>
          <p:cNvPicPr preferRelativeResize="0"/>
          <p:nvPr/>
        </p:nvPicPr>
        <p:blipFill>
          <a:blip r:embed="rId10">
            <a:alphaModFix/>
          </a:blip>
          <a:stretch>
            <a:fillRect/>
          </a:stretch>
        </p:blipFill>
        <p:spPr>
          <a:xfrm>
            <a:off x="6009299" y="2222275"/>
            <a:ext cx="2457826" cy="1398025"/>
          </a:xfrm>
          <a:prstGeom prst="rect">
            <a:avLst/>
          </a:prstGeom>
          <a:noFill/>
          <a:ln>
            <a:noFill/>
          </a:ln>
        </p:spPr>
      </p:pic>
      <p:pic>
        <p:nvPicPr>
          <p:cNvPr id="642" name="Google Shape;642;p41"/>
          <p:cNvPicPr preferRelativeResize="0"/>
          <p:nvPr/>
        </p:nvPicPr>
        <p:blipFill>
          <a:blip r:embed="rId11">
            <a:alphaModFix/>
          </a:blip>
          <a:stretch>
            <a:fillRect/>
          </a:stretch>
        </p:blipFill>
        <p:spPr>
          <a:xfrm>
            <a:off x="6222095" y="3589922"/>
            <a:ext cx="2070300" cy="1441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2"/>
          <p:cNvSpPr txBox="1"/>
          <p:nvPr>
            <p:ph idx="1" type="subTitle"/>
          </p:nvPr>
        </p:nvSpPr>
        <p:spPr>
          <a:xfrm>
            <a:off x="1691100" y="3038600"/>
            <a:ext cx="60996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de" sz="1600"/>
              <a:t>Artificial Intelligence algorithms to control sensors to perform various tasks autonomously</a:t>
            </a:r>
            <a:endParaRPr b="1" sz="1600"/>
          </a:p>
        </p:txBody>
      </p:sp>
      <p:sp>
        <p:nvSpPr>
          <p:cNvPr id="648" name="Google Shape;648;p42"/>
          <p:cNvSpPr txBox="1"/>
          <p:nvPr>
            <p:ph type="title"/>
          </p:nvPr>
        </p:nvSpPr>
        <p:spPr>
          <a:xfrm>
            <a:off x="1657500" y="1238100"/>
            <a:ext cx="5972100" cy="19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4800"/>
              <a:t>Automation</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3"/>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Enemy Detection</a:t>
            </a:r>
            <a:endParaRPr sz="2900">
              <a:solidFill>
                <a:schemeClr val="lt2"/>
              </a:solidFill>
            </a:endParaRPr>
          </a:p>
        </p:txBody>
      </p:sp>
      <p:grpSp>
        <p:nvGrpSpPr>
          <p:cNvPr id="654" name="Google Shape;654;p43"/>
          <p:cNvGrpSpPr/>
          <p:nvPr/>
        </p:nvGrpSpPr>
        <p:grpSpPr>
          <a:xfrm>
            <a:off x="328296" y="966897"/>
            <a:ext cx="336848" cy="572691"/>
            <a:chOff x="305300" y="1227875"/>
            <a:chExt cx="321175" cy="421375"/>
          </a:xfrm>
        </p:grpSpPr>
        <p:sp>
          <p:nvSpPr>
            <p:cNvPr id="655" name="Google Shape;655;p43"/>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ax(|{\tau}| - {\tau}_{max}, 0)||^2" id="677" name="Google Shape;677;p43" title="MathEquation,#fcfcfc"/>
          <p:cNvPicPr preferRelativeResize="0"/>
          <p:nvPr/>
        </p:nvPicPr>
        <p:blipFill>
          <a:blip r:embed="rId3">
            <a:alphaModFix/>
          </a:blip>
          <a:stretch>
            <a:fillRect/>
          </a:stretch>
        </p:blipFill>
        <p:spPr>
          <a:xfrm>
            <a:off x="1081987" y="3776225"/>
            <a:ext cx="1900848" cy="282750"/>
          </a:xfrm>
          <a:prstGeom prst="rect">
            <a:avLst/>
          </a:prstGeom>
          <a:noFill/>
          <a:ln>
            <a:noFill/>
          </a:ln>
        </p:spPr>
      </p:pic>
      <p:pic>
        <p:nvPicPr>
          <p:cNvPr descr="||\mathcal{O}||^2" id="678" name="Google Shape;678;p43"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679" name="Google Shape;679;p43"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680" name="Google Shape;680;p43"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681" name="Google Shape;681;p43"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grpSp>
        <p:nvGrpSpPr>
          <p:cNvPr id="682" name="Google Shape;682;p43"/>
          <p:cNvGrpSpPr/>
          <p:nvPr/>
        </p:nvGrpSpPr>
        <p:grpSpPr>
          <a:xfrm>
            <a:off x="271946" y="2998372"/>
            <a:ext cx="336848" cy="572691"/>
            <a:chOff x="305300" y="1227875"/>
            <a:chExt cx="321175" cy="421375"/>
          </a:xfrm>
        </p:grpSpPr>
        <p:sp>
          <p:nvSpPr>
            <p:cNvPr id="683" name="Google Shape;683;p43"/>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5" name="Google Shape;705;p43"/>
          <p:cNvPicPr preferRelativeResize="0"/>
          <p:nvPr/>
        </p:nvPicPr>
        <p:blipFill>
          <a:blip r:embed="rId8">
            <a:alphaModFix/>
          </a:blip>
          <a:stretch>
            <a:fillRect/>
          </a:stretch>
        </p:blipFill>
        <p:spPr>
          <a:xfrm>
            <a:off x="3317775" y="966901"/>
            <a:ext cx="5034410" cy="3352925"/>
          </a:xfrm>
          <a:prstGeom prst="rect">
            <a:avLst/>
          </a:prstGeom>
          <a:noFill/>
          <a:ln>
            <a:noFill/>
          </a:ln>
        </p:spPr>
      </p:pic>
      <p:sp>
        <p:nvSpPr>
          <p:cNvPr id="706" name="Google Shape;706;p43"/>
          <p:cNvSpPr txBox="1"/>
          <p:nvPr/>
        </p:nvSpPr>
        <p:spPr>
          <a:xfrm>
            <a:off x="763125" y="895800"/>
            <a:ext cx="25548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rPr>
              <a:t>The  main  task  that  we  want  our  bot  to  accomplish  is  the  detection  of  enemies  including  which  are  camouflaged in forest trees.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de" sz="1500">
                <a:solidFill>
                  <a:schemeClr val="dk1"/>
                </a:solidFill>
              </a:rPr>
              <a:t>These enemies are very challenging to identify even for humans</a:t>
            </a:r>
            <a:endParaRPr sz="1500">
              <a:solidFill>
                <a:schemeClr val="dk1"/>
              </a:solidFill>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9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4"/>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SINet-V2 model</a:t>
            </a:r>
            <a:endParaRPr sz="2900">
              <a:solidFill>
                <a:schemeClr val="lt2"/>
              </a:solidFill>
            </a:endParaRPr>
          </a:p>
        </p:txBody>
      </p:sp>
      <p:pic>
        <p:nvPicPr>
          <p:cNvPr descr="||max(|{\tau}| - {\tau}_{max}, 0)||^2" id="712" name="Google Shape;712;p44" title="MathEquation,#fcfcfc"/>
          <p:cNvPicPr preferRelativeResize="0"/>
          <p:nvPr/>
        </p:nvPicPr>
        <p:blipFill>
          <a:blip r:embed="rId3">
            <a:alphaModFix/>
          </a:blip>
          <a:stretch>
            <a:fillRect/>
          </a:stretch>
        </p:blipFill>
        <p:spPr>
          <a:xfrm>
            <a:off x="1081987" y="3776225"/>
            <a:ext cx="1900848" cy="282750"/>
          </a:xfrm>
          <a:prstGeom prst="rect">
            <a:avLst/>
          </a:prstGeom>
          <a:noFill/>
          <a:ln>
            <a:noFill/>
          </a:ln>
        </p:spPr>
      </p:pic>
      <p:pic>
        <p:nvPicPr>
          <p:cNvPr descr="||\mathcal{O}||^2" id="713" name="Google Shape;713;p44"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714" name="Google Shape;714;p44"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715" name="Google Shape;715;p44"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716" name="Google Shape;716;p44"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717" name="Google Shape;717;p44"/>
          <p:cNvSpPr txBox="1"/>
          <p:nvPr/>
        </p:nvSpPr>
        <p:spPr>
          <a:xfrm>
            <a:off x="763125" y="895800"/>
            <a:ext cx="25548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900">
                <a:solidFill>
                  <a:schemeClr val="dk1"/>
                </a:solidFill>
              </a:rPr>
              <a:t>Motivation</a:t>
            </a:r>
            <a:r>
              <a:rPr b="1" lang="de" sz="1900">
                <a:solidFill>
                  <a:schemeClr val="dk1"/>
                </a:solidFill>
              </a:rPr>
              <a:t>  </a:t>
            </a:r>
            <a:endParaRPr b="1" sz="19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sz="1500">
                <a:solidFill>
                  <a:schemeClr val="dk1"/>
                </a:solidFill>
              </a:rPr>
              <a:t>SINet-V2 is currently state of the art model for camouflage segmentation with the highest E-measure of 88.2and S-measure of 82.0 on the CAMO dataset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a:latin typeface="Open Sans"/>
                <a:ea typeface="Open Sans"/>
                <a:cs typeface="Open Sans"/>
                <a:sym typeface="Open Sans"/>
              </a:rPr>
              <a:t>SINet-V2 is currently state of the art model for camouflage segmentation with the highest E-measure of 88.7and S-measure of 81.5 on the COD10k dataset</a:t>
            </a:r>
            <a:endParaRPr>
              <a:latin typeface="Open Sans"/>
              <a:ea typeface="Open Sans"/>
              <a:cs typeface="Open Sans"/>
              <a:sym typeface="Open Sans"/>
            </a:endParaRPr>
          </a:p>
        </p:txBody>
      </p:sp>
      <p:pic>
        <p:nvPicPr>
          <p:cNvPr id="718" name="Google Shape;718;p44"/>
          <p:cNvPicPr preferRelativeResize="0"/>
          <p:nvPr/>
        </p:nvPicPr>
        <p:blipFill>
          <a:blip r:embed="rId8">
            <a:alphaModFix/>
          </a:blip>
          <a:stretch>
            <a:fillRect/>
          </a:stretch>
        </p:blipFill>
        <p:spPr>
          <a:xfrm>
            <a:off x="3454075" y="1714950"/>
            <a:ext cx="5521274" cy="2525534"/>
          </a:xfrm>
          <a:prstGeom prst="rect">
            <a:avLst/>
          </a:prstGeom>
          <a:noFill/>
          <a:ln cap="flat" cmpd="sng" w="28575">
            <a:solidFill>
              <a:schemeClr val="dk1"/>
            </a:solidFill>
            <a:prstDash val="solid"/>
            <a:round/>
            <a:headEnd len="sm" w="sm" type="none"/>
            <a:tailEnd len="sm" w="sm" type="none"/>
          </a:ln>
        </p:spPr>
      </p:pic>
      <p:grpSp>
        <p:nvGrpSpPr>
          <p:cNvPr id="719" name="Google Shape;719;p44"/>
          <p:cNvGrpSpPr/>
          <p:nvPr/>
        </p:nvGrpSpPr>
        <p:grpSpPr>
          <a:xfrm>
            <a:off x="360496" y="1454797"/>
            <a:ext cx="336848" cy="572691"/>
            <a:chOff x="305300" y="1227875"/>
            <a:chExt cx="321175" cy="421375"/>
          </a:xfrm>
        </p:grpSpPr>
        <p:sp>
          <p:nvSpPr>
            <p:cNvPr id="720" name="Google Shape;720;p44"/>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4"/>
          <p:cNvGrpSpPr/>
          <p:nvPr/>
        </p:nvGrpSpPr>
        <p:grpSpPr>
          <a:xfrm>
            <a:off x="273871" y="3244797"/>
            <a:ext cx="336848" cy="572691"/>
            <a:chOff x="305300" y="1227875"/>
            <a:chExt cx="321175" cy="421375"/>
          </a:xfrm>
        </p:grpSpPr>
        <p:sp>
          <p:nvSpPr>
            <p:cNvPr id="743" name="Google Shape;743;p44"/>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5"/>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SINet-V2 model</a:t>
            </a:r>
            <a:endParaRPr sz="2900">
              <a:solidFill>
                <a:schemeClr val="lt2"/>
              </a:solidFill>
            </a:endParaRPr>
          </a:p>
        </p:txBody>
      </p:sp>
      <p:pic>
        <p:nvPicPr>
          <p:cNvPr descr="||max(|{\tau}| - {\tau}_{max}, 0)||^2" id="770" name="Google Shape;770;p45" title="MathEquation,#fcfcfc"/>
          <p:cNvPicPr preferRelativeResize="0"/>
          <p:nvPr/>
        </p:nvPicPr>
        <p:blipFill>
          <a:blip r:embed="rId3">
            <a:alphaModFix/>
          </a:blip>
          <a:stretch>
            <a:fillRect/>
          </a:stretch>
        </p:blipFill>
        <p:spPr>
          <a:xfrm>
            <a:off x="1081987" y="3776225"/>
            <a:ext cx="1900848" cy="282750"/>
          </a:xfrm>
          <a:prstGeom prst="rect">
            <a:avLst/>
          </a:prstGeom>
          <a:noFill/>
          <a:ln>
            <a:noFill/>
          </a:ln>
        </p:spPr>
      </p:pic>
      <p:pic>
        <p:nvPicPr>
          <p:cNvPr descr="||\mathcal{O}||^2" id="771" name="Google Shape;771;p45"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772" name="Google Shape;772;p45"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773" name="Google Shape;773;p45"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774" name="Google Shape;774;p45"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775" name="Google Shape;775;p45"/>
          <p:cNvSpPr txBox="1"/>
          <p:nvPr/>
        </p:nvSpPr>
        <p:spPr>
          <a:xfrm>
            <a:off x="798313" y="568863"/>
            <a:ext cx="2554800" cy="481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900">
                <a:solidFill>
                  <a:schemeClr val="dk1"/>
                </a:solidFill>
              </a:rPr>
              <a:t>Architecture</a:t>
            </a:r>
            <a:endParaRPr b="1" sz="19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sz="1200">
                <a:solidFill>
                  <a:schemeClr val="dk1"/>
                </a:solidFill>
              </a:rPr>
              <a:t>Texture enhanced module (TEM) -  The TEM is introduced to mimic the textural structure of receptive fields in the human visual system. It is used to capture fine-grained textures with the enlarged context cues.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de" sz="1200">
                <a:solidFill>
                  <a:schemeClr val="dk1"/>
                </a:solidFill>
              </a:rPr>
              <a:t>Neighbor connection decoder(NCD)  - The NCD is responsible for locating the candidates with the assistance of the TEM.  It is able to provide location information.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de" sz="1200">
                <a:solidFill>
                  <a:schemeClr val="dk1"/>
                </a:solidFill>
              </a:rPr>
              <a:t>Group-reversal attention (GRA) - The GRA blocks reproduce the identification stages of animal predation. These work collaboratively to refine the coarse prediction from the deeper layer.</a:t>
            </a:r>
            <a:endParaRPr sz="1200">
              <a:solidFill>
                <a:schemeClr val="dk1"/>
              </a:solidFill>
            </a:endParaRPr>
          </a:p>
          <a:p>
            <a:pPr indent="0" lvl="0" marL="0" rtl="0" algn="l">
              <a:spcBef>
                <a:spcPts val="0"/>
              </a:spcBef>
              <a:spcAft>
                <a:spcPts val="0"/>
              </a:spcAft>
              <a:buNone/>
            </a:pPr>
            <a:r>
              <a:t/>
            </a:r>
            <a:endParaRPr sz="1500">
              <a:solidFill>
                <a:schemeClr val="dk1"/>
              </a:solidFill>
            </a:endParaRPr>
          </a:p>
        </p:txBody>
      </p:sp>
      <p:grpSp>
        <p:nvGrpSpPr>
          <p:cNvPr id="776" name="Google Shape;776;p45"/>
          <p:cNvGrpSpPr/>
          <p:nvPr/>
        </p:nvGrpSpPr>
        <p:grpSpPr>
          <a:xfrm>
            <a:off x="360496" y="1454797"/>
            <a:ext cx="336848" cy="572691"/>
            <a:chOff x="305300" y="1227875"/>
            <a:chExt cx="321175" cy="421375"/>
          </a:xfrm>
        </p:grpSpPr>
        <p:sp>
          <p:nvSpPr>
            <p:cNvPr id="777" name="Google Shape;777;p4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5"/>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5"/>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5"/>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45"/>
          <p:cNvGrpSpPr/>
          <p:nvPr/>
        </p:nvGrpSpPr>
        <p:grpSpPr>
          <a:xfrm>
            <a:off x="360521" y="2571747"/>
            <a:ext cx="336848" cy="572691"/>
            <a:chOff x="305300" y="1227875"/>
            <a:chExt cx="321175" cy="421375"/>
          </a:xfrm>
        </p:grpSpPr>
        <p:sp>
          <p:nvSpPr>
            <p:cNvPr id="800" name="Google Shape;800;p4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5"/>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5"/>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5"/>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5"/>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45"/>
          <p:cNvGrpSpPr/>
          <p:nvPr/>
        </p:nvGrpSpPr>
        <p:grpSpPr>
          <a:xfrm>
            <a:off x="360521" y="3776222"/>
            <a:ext cx="336848" cy="572691"/>
            <a:chOff x="305300" y="1227875"/>
            <a:chExt cx="321175" cy="421375"/>
          </a:xfrm>
        </p:grpSpPr>
        <p:sp>
          <p:nvSpPr>
            <p:cNvPr id="823" name="Google Shape;823;p4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5"/>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5"/>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5"/>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5" name="Google Shape;845;p45"/>
          <p:cNvPicPr preferRelativeResize="0"/>
          <p:nvPr/>
        </p:nvPicPr>
        <p:blipFill>
          <a:blip r:embed="rId8">
            <a:alphaModFix/>
          </a:blip>
          <a:stretch>
            <a:fillRect/>
          </a:stretch>
        </p:blipFill>
        <p:spPr>
          <a:xfrm>
            <a:off x="3367434" y="1335465"/>
            <a:ext cx="5566917" cy="3045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6"/>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SINet-V2 model</a:t>
            </a:r>
            <a:endParaRPr sz="2900">
              <a:solidFill>
                <a:schemeClr val="lt2"/>
              </a:solidFill>
            </a:endParaRPr>
          </a:p>
        </p:txBody>
      </p:sp>
      <p:pic>
        <p:nvPicPr>
          <p:cNvPr descr="||max(|{\tau}| - {\tau}_{max}, 0)||^2" id="851" name="Google Shape;851;p46" title="MathEquation,#fcfcfc"/>
          <p:cNvPicPr preferRelativeResize="0"/>
          <p:nvPr/>
        </p:nvPicPr>
        <p:blipFill>
          <a:blip r:embed="rId3">
            <a:alphaModFix/>
          </a:blip>
          <a:stretch>
            <a:fillRect/>
          </a:stretch>
        </p:blipFill>
        <p:spPr>
          <a:xfrm>
            <a:off x="1081987" y="3776225"/>
            <a:ext cx="1900848" cy="282750"/>
          </a:xfrm>
          <a:prstGeom prst="rect">
            <a:avLst/>
          </a:prstGeom>
          <a:noFill/>
          <a:ln>
            <a:noFill/>
          </a:ln>
        </p:spPr>
      </p:pic>
      <p:pic>
        <p:nvPicPr>
          <p:cNvPr descr="||\mathcal{O}||^2" id="852" name="Google Shape;852;p46"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853" name="Google Shape;853;p46"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854" name="Google Shape;854;p46"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855" name="Google Shape;855;p46"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856" name="Google Shape;856;p46"/>
          <p:cNvSpPr txBox="1"/>
          <p:nvPr/>
        </p:nvSpPr>
        <p:spPr>
          <a:xfrm>
            <a:off x="798313" y="568863"/>
            <a:ext cx="2554800" cy="37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900">
                <a:solidFill>
                  <a:schemeClr val="dk1"/>
                </a:solidFill>
              </a:rPr>
              <a:t>Implementation</a:t>
            </a:r>
            <a:endParaRPr b="1" sz="19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sz="1200">
                <a:solidFill>
                  <a:schemeClr val="dk1"/>
                </a:solidFill>
              </a:rPr>
              <a:t>Our dataset contains the images of soldiers in forest, among which many are camouflaged. We test our model on these images and our model successfully detects the enemies.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The training and testing experiments are conducted using PyTorch with a single NVIDIA Tesla K80 GPU of 12 GB Memory.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We downloaded the GitHub repository and used a pretrained model.</a:t>
            </a:r>
            <a:endParaRPr sz="1200">
              <a:solidFill>
                <a:schemeClr val="dk1"/>
              </a:solidFill>
            </a:endParaRPr>
          </a:p>
          <a:p>
            <a:pPr indent="0" lvl="0" marL="0" rtl="0" algn="l">
              <a:spcBef>
                <a:spcPts val="0"/>
              </a:spcBef>
              <a:spcAft>
                <a:spcPts val="0"/>
              </a:spcAft>
              <a:buNone/>
            </a:pPr>
            <a:r>
              <a:t/>
            </a:r>
            <a:endParaRPr sz="1500">
              <a:solidFill>
                <a:schemeClr val="dk1"/>
              </a:solidFill>
            </a:endParaRPr>
          </a:p>
        </p:txBody>
      </p:sp>
      <p:grpSp>
        <p:nvGrpSpPr>
          <p:cNvPr id="857" name="Google Shape;857;p46"/>
          <p:cNvGrpSpPr/>
          <p:nvPr/>
        </p:nvGrpSpPr>
        <p:grpSpPr>
          <a:xfrm>
            <a:off x="360496" y="1454797"/>
            <a:ext cx="336848" cy="572691"/>
            <a:chOff x="305300" y="1227875"/>
            <a:chExt cx="321175" cy="421375"/>
          </a:xfrm>
        </p:grpSpPr>
        <p:sp>
          <p:nvSpPr>
            <p:cNvPr id="858" name="Google Shape;858;p4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6"/>
          <p:cNvGrpSpPr/>
          <p:nvPr/>
        </p:nvGrpSpPr>
        <p:grpSpPr>
          <a:xfrm>
            <a:off x="360521" y="2285397"/>
            <a:ext cx="336848" cy="572691"/>
            <a:chOff x="305300" y="1227875"/>
            <a:chExt cx="321175" cy="421375"/>
          </a:xfrm>
        </p:grpSpPr>
        <p:sp>
          <p:nvSpPr>
            <p:cNvPr id="881" name="Google Shape;881;p4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46"/>
          <p:cNvGrpSpPr/>
          <p:nvPr/>
        </p:nvGrpSpPr>
        <p:grpSpPr>
          <a:xfrm>
            <a:off x="360521" y="3242197"/>
            <a:ext cx="336848" cy="572691"/>
            <a:chOff x="305300" y="1227875"/>
            <a:chExt cx="321175" cy="421375"/>
          </a:xfrm>
        </p:grpSpPr>
        <p:sp>
          <p:nvSpPr>
            <p:cNvPr id="904" name="Google Shape;904;p4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6" name="Google Shape;926;p46"/>
          <p:cNvPicPr preferRelativeResize="0"/>
          <p:nvPr/>
        </p:nvPicPr>
        <p:blipFill>
          <a:blip r:embed="rId8">
            <a:alphaModFix/>
          </a:blip>
          <a:stretch>
            <a:fillRect/>
          </a:stretch>
        </p:blipFill>
        <p:spPr>
          <a:xfrm>
            <a:off x="3754025" y="995600"/>
            <a:ext cx="4713098" cy="1641392"/>
          </a:xfrm>
          <a:prstGeom prst="rect">
            <a:avLst/>
          </a:prstGeom>
          <a:noFill/>
          <a:ln cap="flat" cmpd="sng" w="9525">
            <a:solidFill>
              <a:srgbClr val="FFFFFF"/>
            </a:solidFill>
            <a:prstDash val="solid"/>
            <a:round/>
            <a:headEnd len="sm" w="sm" type="none"/>
            <a:tailEnd len="sm" w="sm" type="none"/>
          </a:ln>
        </p:spPr>
      </p:pic>
      <p:pic>
        <p:nvPicPr>
          <p:cNvPr id="927" name="Google Shape;927;p46"/>
          <p:cNvPicPr preferRelativeResize="0"/>
          <p:nvPr/>
        </p:nvPicPr>
        <p:blipFill>
          <a:blip r:embed="rId9">
            <a:alphaModFix/>
          </a:blip>
          <a:stretch>
            <a:fillRect/>
          </a:stretch>
        </p:blipFill>
        <p:spPr>
          <a:xfrm>
            <a:off x="3754051" y="2636989"/>
            <a:ext cx="4713032" cy="1641386"/>
          </a:xfrm>
          <a:prstGeom prst="rect">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7"/>
          <p:cNvSpPr txBox="1"/>
          <p:nvPr>
            <p:ph type="title"/>
          </p:nvPr>
        </p:nvSpPr>
        <p:spPr>
          <a:xfrm>
            <a:off x="763125" y="19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SINet-V2 model</a:t>
            </a:r>
            <a:endParaRPr sz="2900">
              <a:solidFill>
                <a:schemeClr val="lt2"/>
              </a:solidFill>
            </a:endParaRPr>
          </a:p>
        </p:txBody>
      </p:sp>
      <p:pic>
        <p:nvPicPr>
          <p:cNvPr descr="||max(|{\tau}| - {\tau}_{max}, 0)||^2" id="933" name="Google Shape;933;p47" title="MathEquation,#fcfcfc"/>
          <p:cNvPicPr preferRelativeResize="0"/>
          <p:nvPr/>
        </p:nvPicPr>
        <p:blipFill>
          <a:blip r:embed="rId3">
            <a:alphaModFix/>
          </a:blip>
          <a:stretch>
            <a:fillRect/>
          </a:stretch>
        </p:blipFill>
        <p:spPr>
          <a:xfrm>
            <a:off x="1081987" y="3776225"/>
            <a:ext cx="1900848" cy="282750"/>
          </a:xfrm>
          <a:prstGeom prst="rect">
            <a:avLst/>
          </a:prstGeom>
          <a:noFill/>
          <a:ln>
            <a:noFill/>
          </a:ln>
        </p:spPr>
      </p:pic>
      <p:pic>
        <p:nvPicPr>
          <p:cNvPr descr="||\mathcal{O}||^2" id="934" name="Google Shape;934;p47"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935" name="Google Shape;935;p47"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936" name="Google Shape;936;p47"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937" name="Google Shape;937;p47"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938" name="Google Shape;938;p47"/>
          <p:cNvSpPr txBox="1"/>
          <p:nvPr/>
        </p:nvSpPr>
        <p:spPr>
          <a:xfrm>
            <a:off x="428030" y="578225"/>
            <a:ext cx="35154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900">
                <a:solidFill>
                  <a:schemeClr val="dk1"/>
                </a:solidFill>
              </a:rPr>
              <a:t>Generalization</a:t>
            </a:r>
            <a:endParaRPr b="1" sz="19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sz="1200">
                <a:solidFill>
                  <a:schemeClr val="dk1"/>
                </a:solidFill>
              </a:rPr>
              <a:t>It's important that our model is generalizable and able to detect enemies even in different environment than forests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939" name="Google Shape;939;p47"/>
          <p:cNvPicPr preferRelativeResize="0"/>
          <p:nvPr/>
        </p:nvPicPr>
        <p:blipFill rotWithShape="1">
          <a:blip r:embed="rId8">
            <a:alphaModFix/>
          </a:blip>
          <a:srcRect b="4820" l="0" r="0" t="-4820"/>
          <a:stretch/>
        </p:blipFill>
        <p:spPr>
          <a:xfrm>
            <a:off x="4312088" y="2077775"/>
            <a:ext cx="4516961" cy="1561526"/>
          </a:xfrm>
          <a:prstGeom prst="rect">
            <a:avLst/>
          </a:prstGeom>
          <a:noFill/>
          <a:ln cap="flat" cmpd="sng" w="9525">
            <a:solidFill>
              <a:srgbClr val="FFFFFF"/>
            </a:solidFill>
            <a:prstDash val="solid"/>
            <a:round/>
            <a:headEnd len="sm" w="sm" type="none"/>
            <a:tailEnd len="sm" w="sm" type="none"/>
          </a:ln>
        </p:spPr>
      </p:pic>
      <p:pic>
        <p:nvPicPr>
          <p:cNvPr id="940" name="Google Shape;940;p47"/>
          <p:cNvPicPr preferRelativeResize="0"/>
          <p:nvPr/>
        </p:nvPicPr>
        <p:blipFill>
          <a:blip r:embed="rId9">
            <a:alphaModFix/>
          </a:blip>
          <a:stretch>
            <a:fillRect/>
          </a:stretch>
        </p:blipFill>
        <p:spPr>
          <a:xfrm>
            <a:off x="4312063" y="3639300"/>
            <a:ext cx="4516987" cy="1504192"/>
          </a:xfrm>
          <a:prstGeom prst="rect">
            <a:avLst/>
          </a:prstGeom>
          <a:noFill/>
          <a:ln cap="flat" cmpd="sng" w="9525">
            <a:solidFill>
              <a:srgbClr val="FFFFFF"/>
            </a:solidFill>
            <a:prstDash val="solid"/>
            <a:round/>
            <a:headEnd len="sm" w="sm" type="none"/>
            <a:tailEnd len="sm" w="sm" type="none"/>
          </a:ln>
        </p:spPr>
      </p:pic>
      <p:pic>
        <p:nvPicPr>
          <p:cNvPr id="941" name="Google Shape;941;p47"/>
          <p:cNvPicPr preferRelativeResize="0"/>
          <p:nvPr/>
        </p:nvPicPr>
        <p:blipFill>
          <a:blip r:embed="rId10">
            <a:alphaModFix/>
          </a:blip>
          <a:stretch>
            <a:fillRect/>
          </a:stretch>
        </p:blipFill>
        <p:spPr>
          <a:xfrm>
            <a:off x="4312100" y="766500"/>
            <a:ext cx="4516950" cy="1382183"/>
          </a:xfrm>
          <a:prstGeom prst="rect">
            <a:avLst/>
          </a:prstGeom>
          <a:noFill/>
          <a:ln cap="flat" cmpd="sng" w="9525">
            <a:solidFill>
              <a:srgbClr val="FFFFFF"/>
            </a:solidFill>
            <a:prstDash val="solid"/>
            <a:round/>
            <a:headEnd len="sm" w="sm" type="none"/>
            <a:tailEnd len="sm" w="sm" type="none"/>
          </a:ln>
        </p:spPr>
      </p:pic>
      <p:pic>
        <p:nvPicPr>
          <p:cNvPr id="942" name="Google Shape;942;p47"/>
          <p:cNvPicPr preferRelativeResize="0"/>
          <p:nvPr/>
        </p:nvPicPr>
        <p:blipFill>
          <a:blip r:embed="rId11">
            <a:alphaModFix/>
          </a:blip>
          <a:stretch>
            <a:fillRect/>
          </a:stretch>
        </p:blipFill>
        <p:spPr>
          <a:xfrm>
            <a:off x="314950" y="2148675"/>
            <a:ext cx="3997124" cy="2994825"/>
          </a:xfrm>
          <a:prstGeom prst="rect">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48"/>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Autonomous shooting</a:t>
            </a:r>
            <a:endParaRPr sz="2900">
              <a:solidFill>
                <a:schemeClr val="lt2"/>
              </a:solidFill>
            </a:endParaRPr>
          </a:p>
        </p:txBody>
      </p:sp>
      <p:pic>
        <p:nvPicPr>
          <p:cNvPr descr="||max(|{\tau}| - {\tau}_{max}, 0)||^2" id="948" name="Google Shape;948;p48" title="MathEquation,#fcfcfc"/>
          <p:cNvPicPr preferRelativeResize="0"/>
          <p:nvPr/>
        </p:nvPicPr>
        <p:blipFill>
          <a:blip r:embed="rId3">
            <a:alphaModFix/>
          </a:blip>
          <a:stretch>
            <a:fillRect/>
          </a:stretch>
        </p:blipFill>
        <p:spPr>
          <a:xfrm>
            <a:off x="1114187" y="3389875"/>
            <a:ext cx="1900848" cy="282750"/>
          </a:xfrm>
          <a:prstGeom prst="rect">
            <a:avLst/>
          </a:prstGeom>
          <a:noFill/>
          <a:ln>
            <a:noFill/>
          </a:ln>
        </p:spPr>
      </p:pic>
      <p:pic>
        <p:nvPicPr>
          <p:cNvPr descr="||\mathcal{O}||^2" id="949" name="Google Shape;949;p48"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950" name="Google Shape;950;p48"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951" name="Google Shape;951;p48"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952" name="Google Shape;952;p48"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953" name="Google Shape;953;p48"/>
          <p:cNvSpPr txBox="1"/>
          <p:nvPr/>
        </p:nvSpPr>
        <p:spPr>
          <a:xfrm>
            <a:off x="919075" y="878575"/>
            <a:ext cx="22032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de" sz="1200">
                <a:solidFill>
                  <a:schemeClr val="dk1"/>
                </a:solidFill>
              </a:rPr>
              <a:t>After detecting the enemy using Machine learning, we will find the most appropriate point to shoot.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The pixel location of that point would be passed to the depth camera which would give the global location of that point wrt to our bot.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Using the location, we would calculate the unit vector which is the angle to shoot.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After this our bot would send the signal to base that we are ready to shoot. If the permission is given then the bot would shoot at that angle.</a:t>
            </a:r>
            <a:endParaRPr sz="1200">
              <a:solidFill>
                <a:schemeClr val="dk1"/>
              </a:solidFill>
            </a:endParaRPr>
          </a:p>
          <a:p>
            <a:pPr indent="0" lvl="0" marL="0" rtl="0" algn="l">
              <a:spcBef>
                <a:spcPts val="0"/>
              </a:spcBef>
              <a:spcAft>
                <a:spcPts val="0"/>
              </a:spcAft>
              <a:buNone/>
            </a:pPr>
            <a:r>
              <a:t/>
            </a:r>
            <a:endParaRPr sz="1500">
              <a:solidFill>
                <a:schemeClr val="dk1"/>
              </a:solidFill>
            </a:endParaRPr>
          </a:p>
        </p:txBody>
      </p:sp>
      <p:grpSp>
        <p:nvGrpSpPr>
          <p:cNvPr id="954" name="Google Shape;954;p48"/>
          <p:cNvGrpSpPr/>
          <p:nvPr/>
        </p:nvGrpSpPr>
        <p:grpSpPr>
          <a:xfrm>
            <a:off x="392696" y="1068447"/>
            <a:ext cx="336848" cy="572691"/>
            <a:chOff x="305300" y="1227875"/>
            <a:chExt cx="321175" cy="421375"/>
          </a:xfrm>
        </p:grpSpPr>
        <p:sp>
          <p:nvSpPr>
            <p:cNvPr id="955" name="Google Shape;955;p4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8"/>
          <p:cNvGrpSpPr/>
          <p:nvPr/>
        </p:nvGrpSpPr>
        <p:grpSpPr>
          <a:xfrm>
            <a:off x="392696" y="3042022"/>
            <a:ext cx="336848" cy="572691"/>
            <a:chOff x="305300" y="1227875"/>
            <a:chExt cx="321175" cy="421375"/>
          </a:xfrm>
        </p:grpSpPr>
        <p:sp>
          <p:nvSpPr>
            <p:cNvPr id="978" name="Google Shape;978;p4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0" name="Google Shape;1000;p48"/>
          <p:cNvPicPr preferRelativeResize="0"/>
          <p:nvPr/>
        </p:nvPicPr>
        <p:blipFill>
          <a:blip r:embed="rId8">
            <a:alphaModFix/>
          </a:blip>
          <a:stretch>
            <a:fillRect/>
          </a:stretch>
        </p:blipFill>
        <p:spPr>
          <a:xfrm>
            <a:off x="4163575" y="772349"/>
            <a:ext cx="2554799" cy="4371139"/>
          </a:xfrm>
          <a:prstGeom prst="rect">
            <a:avLst/>
          </a:prstGeom>
          <a:noFill/>
          <a:ln>
            <a:noFill/>
          </a:ln>
        </p:spPr>
      </p:pic>
      <p:pic>
        <p:nvPicPr>
          <p:cNvPr id="1001" name="Google Shape;1001;p48"/>
          <p:cNvPicPr preferRelativeResize="0"/>
          <p:nvPr/>
        </p:nvPicPr>
        <p:blipFill rotWithShape="1">
          <a:blip r:embed="rId9">
            <a:alphaModFix/>
          </a:blip>
          <a:srcRect b="42734" l="21759" r="10896" t="2820"/>
          <a:stretch/>
        </p:blipFill>
        <p:spPr>
          <a:xfrm>
            <a:off x="6193300" y="1978438"/>
            <a:ext cx="2567100" cy="1556400"/>
          </a:xfrm>
          <a:prstGeom prst="roundRect">
            <a:avLst>
              <a:gd fmla="val 16667" name="adj"/>
            </a:avLst>
          </a:prstGeom>
          <a:noFill/>
          <a:ln>
            <a:noFill/>
          </a:ln>
        </p:spPr>
      </p:pic>
      <p:grpSp>
        <p:nvGrpSpPr>
          <p:cNvPr id="1002" name="Google Shape;1002;p48"/>
          <p:cNvGrpSpPr/>
          <p:nvPr/>
        </p:nvGrpSpPr>
        <p:grpSpPr>
          <a:xfrm>
            <a:off x="392696" y="2077472"/>
            <a:ext cx="336848" cy="572691"/>
            <a:chOff x="305300" y="1227875"/>
            <a:chExt cx="321175" cy="421375"/>
          </a:xfrm>
        </p:grpSpPr>
        <p:sp>
          <p:nvSpPr>
            <p:cNvPr id="1003" name="Google Shape;1003;p4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48"/>
          <p:cNvGrpSpPr/>
          <p:nvPr/>
        </p:nvGrpSpPr>
        <p:grpSpPr>
          <a:xfrm>
            <a:off x="392696" y="4116147"/>
            <a:ext cx="336848" cy="572691"/>
            <a:chOff x="305300" y="1227875"/>
            <a:chExt cx="321175" cy="421375"/>
          </a:xfrm>
        </p:grpSpPr>
        <p:sp>
          <p:nvSpPr>
            <p:cNvPr id="1026" name="Google Shape;1026;p4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9"/>
          <p:cNvSpPr txBox="1"/>
          <p:nvPr>
            <p:ph type="title"/>
          </p:nvPr>
        </p:nvSpPr>
        <p:spPr>
          <a:xfrm>
            <a:off x="1684650" y="1599150"/>
            <a:ext cx="5972100" cy="19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4800"/>
              <a:t>Controls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2"/>
          <p:cNvPicPr preferRelativeResize="0"/>
          <p:nvPr/>
        </p:nvPicPr>
        <p:blipFill rotWithShape="1">
          <a:blip r:embed="rId3">
            <a:alphaModFix/>
          </a:blip>
          <a:srcRect b="3412" l="17675" r="1320" t="7501"/>
          <a:stretch/>
        </p:blipFill>
        <p:spPr>
          <a:xfrm>
            <a:off x="-128575" y="-81825"/>
            <a:ext cx="9272574" cy="5433400"/>
          </a:xfrm>
          <a:prstGeom prst="rect">
            <a:avLst/>
          </a:prstGeom>
          <a:noFill/>
          <a:ln>
            <a:noFill/>
          </a:ln>
        </p:spPr>
      </p:pic>
      <p:sp>
        <p:nvSpPr>
          <p:cNvPr id="375" name="Google Shape;375;p32"/>
          <p:cNvSpPr/>
          <p:nvPr/>
        </p:nvSpPr>
        <p:spPr>
          <a:xfrm rot="10800000">
            <a:off x="7557307" y="-1588755"/>
            <a:ext cx="3176700" cy="3176700"/>
          </a:xfrm>
          <a:prstGeom prst="blockArc">
            <a:avLst>
              <a:gd fmla="val 16199854"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32"/>
          <p:cNvPicPr preferRelativeResize="0"/>
          <p:nvPr/>
        </p:nvPicPr>
        <p:blipFill>
          <a:blip r:embed="rId4">
            <a:alphaModFix/>
          </a:blip>
          <a:stretch>
            <a:fillRect/>
          </a:stretch>
        </p:blipFill>
        <p:spPr>
          <a:xfrm rot="6568496">
            <a:off x="6928403" y="-2035999"/>
            <a:ext cx="4257548" cy="4257548"/>
          </a:xfrm>
          <a:prstGeom prst="rect">
            <a:avLst/>
          </a:prstGeom>
          <a:noFill/>
          <a:ln>
            <a:noFill/>
          </a:ln>
        </p:spPr>
      </p:pic>
      <p:sp>
        <p:nvSpPr>
          <p:cNvPr id="377" name="Google Shape;377;p32"/>
          <p:cNvSpPr/>
          <p:nvPr/>
        </p:nvSpPr>
        <p:spPr>
          <a:xfrm>
            <a:off x="600825" y="385775"/>
            <a:ext cx="7884000" cy="4360200"/>
          </a:xfrm>
          <a:prstGeom prst="rect">
            <a:avLst/>
          </a:prstGeom>
          <a:solidFill>
            <a:srgbClr val="8CB0E4">
              <a:alpha val="8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1746050" y="3881100"/>
            <a:ext cx="3176700" cy="3176700"/>
          </a:xfrm>
          <a:prstGeom prst="blockArc">
            <a:avLst>
              <a:gd fmla="val 16199854" name="adj1"/>
              <a:gd fmla="val 0" name="adj2"/>
              <a:gd fmla="val 25000" name="adj3"/>
            </a:avLst>
          </a:pr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txBox="1"/>
          <p:nvPr>
            <p:ph type="ctrTitle"/>
          </p:nvPr>
        </p:nvSpPr>
        <p:spPr>
          <a:xfrm>
            <a:off x="554050" y="1047575"/>
            <a:ext cx="7884000" cy="21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5100">
                <a:solidFill>
                  <a:schemeClr val="dk2"/>
                </a:solidFill>
                <a:latin typeface="Times New Roman"/>
                <a:ea typeface="Times New Roman"/>
                <a:cs typeface="Times New Roman"/>
                <a:sym typeface="Times New Roman"/>
              </a:rPr>
              <a:t>Tactical Unmanned Ground Vehicle for Close-Quarters Surveillance &amp; Combat</a:t>
            </a:r>
            <a:r>
              <a:rPr lang="de" sz="5400">
                <a:solidFill>
                  <a:schemeClr val="dk2"/>
                </a:solidFill>
                <a:latin typeface="Playfair Display"/>
                <a:ea typeface="Playfair Display"/>
                <a:cs typeface="Playfair Display"/>
                <a:sym typeface="Playfair Display"/>
              </a:rPr>
              <a:t> </a:t>
            </a:r>
            <a:endParaRPr sz="5400">
              <a:solidFill>
                <a:schemeClr val="dk2"/>
              </a:solidFill>
              <a:latin typeface="Playfair Display"/>
              <a:ea typeface="Playfair Display"/>
              <a:cs typeface="Playfair Display"/>
              <a:sym typeface="Playfair Display"/>
            </a:endParaRPr>
          </a:p>
        </p:txBody>
      </p:sp>
      <p:sp>
        <p:nvSpPr>
          <p:cNvPr id="380" name="Google Shape;380;p32"/>
          <p:cNvSpPr txBox="1"/>
          <p:nvPr>
            <p:ph idx="1" type="subTitle"/>
          </p:nvPr>
        </p:nvSpPr>
        <p:spPr>
          <a:xfrm>
            <a:off x="2535975" y="3921550"/>
            <a:ext cx="40137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de" sz="1600">
                <a:solidFill>
                  <a:schemeClr val="dk2"/>
                </a:solidFill>
                <a:latin typeface="Montserrat"/>
                <a:ea typeface="Montserrat"/>
                <a:cs typeface="Montserrat"/>
                <a:sym typeface="Montserrat"/>
              </a:rPr>
              <a:t>Course: Machine Design</a:t>
            </a:r>
            <a:endParaRPr b="1" sz="1600">
              <a:solidFill>
                <a:schemeClr val="dk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de" sz="1600">
                <a:solidFill>
                  <a:schemeClr val="dk2"/>
                </a:solidFill>
                <a:latin typeface="Montserrat"/>
                <a:ea typeface="Montserrat"/>
                <a:cs typeface="Montserrat"/>
                <a:sym typeface="Montserrat"/>
              </a:rPr>
              <a:t>Instructor: Prof. Shantanu Tripathi</a:t>
            </a:r>
            <a:endParaRPr b="1">
              <a:solidFill>
                <a:schemeClr val="dk2"/>
              </a:solidFill>
              <a:latin typeface="Montserrat"/>
              <a:ea typeface="Montserrat"/>
              <a:cs typeface="Montserrat"/>
              <a:sym typeface="Montserrat"/>
            </a:endParaRPr>
          </a:p>
        </p:txBody>
      </p:sp>
      <p:pic>
        <p:nvPicPr>
          <p:cNvPr id="381" name="Google Shape;381;p32"/>
          <p:cNvPicPr preferRelativeResize="0"/>
          <p:nvPr/>
        </p:nvPicPr>
        <p:blipFill>
          <a:blip r:embed="rId4">
            <a:alphaModFix/>
          </a:blip>
          <a:stretch>
            <a:fillRect/>
          </a:stretch>
        </p:blipFill>
        <p:spPr>
          <a:xfrm rot="-5400000">
            <a:off x="-2218618" y="3224678"/>
            <a:ext cx="4257546" cy="42575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0"/>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Central Pattern Generator Framework</a:t>
            </a:r>
            <a:endParaRPr sz="2900">
              <a:solidFill>
                <a:schemeClr val="lt2"/>
              </a:solidFill>
            </a:endParaRPr>
          </a:p>
        </p:txBody>
      </p:sp>
      <p:pic>
        <p:nvPicPr>
          <p:cNvPr descr="R_t = K_1v_x - K_2(|\tau.\dot{\theta}| + \tau^2)" id="1058" name="Google Shape;1058;p50" title="MathEquation,#fcfcfc"/>
          <p:cNvPicPr preferRelativeResize="0"/>
          <p:nvPr/>
        </p:nvPicPr>
        <p:blipFill>
          <a:blip r:embed="rId3">
            <a:alphaModFix/>
          </a:blip>
          <a:stretch>
            <a:fillRect/>
          </a:stretch>
        </p:blipFill>
        <p:spPr>
          <a:xfrm>
            <a:off x="763113" y="2802113"/>
            <a:ext cx="2600074" cy="282750"/>
          </a:xfrm>
          <a:prstGeom prst="rect">
            <a:avLst/>
          </a:prstGeom>
          <a:noFill/>
          <a:ln>
            <a:noFill/>
          </a:ln>
        </p:spPr>
      </p:pic>
      <p:pic>
        <p:nvPicPr>
          <p:cNvPr descr="||\mathcal{O}||^2" id="1059" name="Google Shape;1059;p50" title="MathEquation,#fcfcfc"/>
          <p:cNvPicPr preferRelativeResize="0"/>
          <p:nvPr/>
        </p:nvPicPr>
        <p:blipFill>
          <a:blip r:embed="rId4">
            <a:alphaModFix/>
          </a:blip>
          <a:stretch>
            <a:fillRect/>
          </a:stretch>
        </p:blipFill>
        <p:spPr>
          <a:xfrm>
            <a:off x="1088150" y="4116150"/>
            <a:ext cx="474212" cy="282750"/>
          </a:xfrm>
          <a:prstGeom prst="rect">
            <a:avLst/>
          </a:prstGeom>
          <a:noFill/>
          <a:ln>
            <a:noFill/>
          </a:ln>
        </p:spPr>
      </p:pic>
      <p:pic>
        <p:nvPicPr>
          <p:cNvPr descr="||z_c - z_{co}||^2" id="1060" name="Google Shape;1060;p50" title="MathEquation,#fcfcfc"/>
          <p:cNvPicPr preferRelativeResize="0"/>
          <p:nvPr/>
        </p:nvPicPr>
        <p:blipFill>
          <a:blip r:embed="rId5">
            <a:alphaModFix/>
          </a:blip>
          <a:stretch>
            <a:fillRect/>
          </a:stretch>
        </p:blipFill>
        <p:spPr>
          <a:xfrm>
            <a:off x="1712625" y="4116150"/>
            <a:ext cx="979228" cy="282750"/>
          </a:xfrm>
          <a:prstGeom prst="rect">
            <a:avLst/>
          </a:prstGeom>
          <a:noFill/>
          <a:ln>
            <a:noFill/>
          </a:ln>
        </p:spPr>
      </p:pic>
      <p:pic>
        <p:nvPicPr>
          <p:cNvPr descr="z_c &lt; 0" id="1061" name="Google Shape;1061;p50" title="MathEquation,#fcfcfc"/>
          <p:cNvPicPr preferRelativeResize="0"/>
          <p:nvPr/>
        </p:nvPicPr>
        <p:blipFill>
          <a:blip r:embed="rId6">
            <a:alphaModFix/>
          </a:blip>
          <a:stretch>
            <a:fillRect/>
          </a:stretch>
        </p:blipFill>
        <p:spPr>
          <a:xfrm>
            <a:off x="1088150" y="4456075"/>
            <a:ext cx="575276" cy="212875"/>
          </a:xfrm>
          <a:prstGeom prst="rect">
            <a:avLst/>
          </a:prstGeom>
          <a:noFill/>
          <a:ln>
            <a:noFill/>
          </a:ln>
        </p:spPr>
      </p:pic>
      <p:pic>
        <p:nvPicPr>
          <p:cNvPr descr="\mathcal{O} &gt; \mathcal{O}_{limit}" id="1062" name="Google Shape;1062;p50" title="MathEquation,#fcfcfc"/>
          <p:cNvPicPr preferRelativeResize="0"/>
          <p:nvPr/>
        </p:nvPicPr>
        <p:blipFill>
          <a:blip r:embed="rId7">
            <a:alphaModFix/>
          </a:blip>
          <a:stretch>
            <a:fillRect/>
          </a:stretch>
        </p:blipFill>
        <p:spPr>
          <a:xfrm>
            <a:off x="1820225" y="4456075"/>
            <a:ext cx="925546" cy="212875"/>
          </a:xfrm>
          <a:prstGeom prst="rect">
            <a:avLst/>
          </a:prstGeom>
          <a:noFill/>
          <a:ln>
            <a:noFill/>
          </a:ln>
        </p:spPr>
      </p:pic>
      <p:sp>
        <p:nvSpPr>
          <p:cNvPr id="1063" name="Google Shape;1063;p50"/>
          <p:cNvSpPr txBox="1"/>
          <p:nvPr/>
        </p:nvSpPr>
        <p:spPr>
          <a:xfrm>
            <a:off x="720925" y="1012075"/>
            <a:ext cx="3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064" name="Google Shape;1064;p50"/>
          <p:cNvPicPr preferRelativeResize="0"/>
          <p:nvPr/>
        </p:nvPicPr>
        <p:blipFill>
          <a:blip r:embed="rId8">
            <a:alphaModFix/>
          </a:blip>
          <a:stretch>
            <a:fillRect/>
          </a:stretch>
        </p:blipFill>
        <p:spPr>
          <a:xfrm>
            <a:off x="318325" y="1012075"/>
            <a:ext cx="3639902" cy="2703549"/>
          </a:xfrm>
          <a:prstGeom prst="rect">
            <a:avLst/>
          </a:prstGeom>
          <a:noFill/>
          <a:ln>
            <a:noFill/>
          </a:ln>
        </p:spPr>
      </p:pic>
      <p:sp>
        <p:nvSpPr>
          <p:cNvPr id="1065" name="Google Shape;1065;p50"/>
          <p:cNvSpPr txBox="1"/>
          <p:nvPr/>
        </p:nvSpPr>
        <p:spPr>
          <a:xfrm>
            <a:off x="504900" y="3965025"/>
            <a:ext cx="355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300">
                <a:solidFill>
                  <a:schemeClr val="lt2"/>
                </a:solidFill>
                <a:latin typeface="Open Sans"/>
                <a:ea typeface="Open Sans"/>
                <a:cs typeface="Open Sans"/>
                <a:sym typeface="Open Sans"/>
              </a:rPr>
              <a:t>Bilayer</a:t>
            </a:r>
            <a:r>
              <a:rPr b="1" lang="de" sz="1300">
                <a:latin typeface="Open Sans"/>
                <a:ea typeface="Open Sans"/>
                <a:cs typeface="Open Sans"/>
                <a:sym typeface="Open Sans"/>
              </a:rPr>
              <a:t> </a:t>
            </a:r>
            <a:r>
              <a:rPr b="1" lang="de" sz="1300">
                <a:solidFill>
                  <a:schemeClr val="lt2"/>
                </a:solidFill>
                <a:latin typeface="Open Sans"/>
                <a:ea typeface="Open Sans"/>
                <a:cs typeface="Open Sans"/>
                <a:sym typeface="Open Sans"/>
              </a:rPr>
              <a:t>Central Pattern Generator Framework</a:t>
            </a:r>
            <a:endParaRPr b="1" sz="1300">
              <a:solidFill>
                <a:schemeClr val="lt2"/>
              </a:solidFill>
              <a:latin typeface="Open Sans"/>
              <a:ea typeface="Open Sans"/>
              <a:cs typeface="Open Sans"/>
              <a:sym typeface="Open Sans"/>
            </a:endParaRPr>
          </a:p>
        </p:txBody>
      </p:sp>
      <p:sp>
        <p:nvSpPr>
          <p:cNvPr id="1066" name="Google Shape;1066;p50"/>
          <p:cNvSpPr txBox="1"/>
          <p:nvPr/>
        </p:nvSpPr>
        <p:spPr>
          <a:xfrm>
            <a:off x="4303750" y="1042550"/>
            <a:ext cx="42768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300">
                <a:solidFill>
                  <a:schemeClr val="lt2"/>
                </a:solidFill>
                <a:latin typeface="Open Sans"/>
                <a:ea typeface="Open Sans"/>
                <a:cs typeface="Open Sans"/>
                <a:sym typeface="Open Sans"/>
              </a:rPr>
              <a:t>Requirements:</a:t>
            </a:r>
            <a:endParaRPr b="1" sz="1300">
              <a:solidFill>
                <a:schemeClr val="lt2"/>
              </a:solidFill>
              <a:latin typeface="Open Sans"/>
              <a:ea typeface="Open Sans"/>
              <a:cs typeface="Open Sans"/>
              <a:sym typeface="Open Sans"/>
            </a:endParaRPr>
          </a:p>
          <a:p>
            <a:pPr indent="-311150" lvl="0" marL="457200" rtl="0" algn="l">
              <a:spcBef>
                <a:spcPts val="0"/>
              </a:spcBef>
              <a:spcAft>
                <a:spcPts val="0"/>
              </a:spcAft>
              <a:buClr>
                <a:schemeClr val="lt2"/>
              </a:buClr>
              <a:buSzPts val="1300"/>
              <a:buFont typeface="Open Sans"/>
              <a:buChar char="●"/>
            </a:pPr>
            <a:r>
              <a:rPr lang="de" sz="1300">
                <a:solidFill>
                  <a:schemeClr val="lt2"/>
                </a:solidFill>
                <a:latin typeface="Open Sans"/>
                <a:ea typeface="Open Sans"/>
                <a:cs typeface="Open Sans"/>
                <a:sym typeface="Open Sans"/>
              </a:rPr>
              <a:t>Generation of stable periodic trajectory for all joint angles</a:t>
            </a:r>
            <a:endParaRPr sz="1300">
              <a:solidFill>
                <a:schemeClr val="lt2"/>
              </a:solidFill>
              <a:latin typeface="Open Sans"/>
              <a:ea typeface="Open Sans"/>
              <a:cs typeface="Open Sans"/>
              <a:sym typeface="Open Sans"/>
            </a:endParaRPr>
          </a:p>
          <a:p>
            <a:pPr indent="-311150" lvl="0" marL="457200" rtl="0" algn="l">
              <a:spcBef>
                <a:spcPts val="0"/>
              </a:spcBef>
              <a:spcAft>
                <a:spcPts val="0"/>
              </a:spcAft>
              <a:buClr>
                <a:schemeClr val="lt2"/>
              </a:buClr>
              <a:buSzPts val="1300"/>
              <a:buFont typeface="Open Sans"/>
              <a:buChar char="●"/>
            </a:pPr>
            <a:r>
              <a:rPr lang="de" sz="1300">
                <a:solidFill>
                  <a:schemeClr val="lt2"/>
                </a:solidFill>
                <a:latin typeface="Open Sans"/>
                <a:ea typeface="Open Sans"/>
                <a:cs typeface="Open Sans"/>
                <a:sym typeface="Open Sans"/>
              </a:rPr>
              <a:t>Compatibility of trajectories for stable locomotion of the hexapod</a:t>
            </a:r>
            <a:endParaRPr sz="1300">
              <a:solidFill>
                <a:schemeClr val="lt2"/>
              </a:solidFill>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p>
            <a:pPr indent="0" lvl="0" marL="0" rtl="0" algn="l">
              <a:spcBef>
                <a:spcPts val="0"/>
              </a:spcBef>
              <a:spcAft>
                <a:spcPts val="0"/>
              </a:spcAft>
              <a:buNone/>
            </a:pPr>
            <a:r>
              <a:rPr b="1" lang="de" sz="1300">
                <a:solidFill>
                  <a:schemeClr val="lt2"/>
                </a:solidFill>
                <a:latin typeface="Open Sans"/>
                <a:ea typeface="Open Sans"/>
                <a:cs typeface="Open Sans"/>
                <a:sym typeface="Open Sans"/>
              </a:rPr>
              <a:t>Architecture:</a:t>
            </a:r>
            <a:endParaRPr b="1" sz="1300">
              <a:solidFill>
                <a:schemeClr val="lt2"/>
              </a:solidFill>
              <a:latin typeface="Open Sans"/>
              <a:ea typeface="Open Sans"/>
              <a:cs typeface="Open Sans"/>
              <a:sym typeface="Open Sans"/>
            </a:endParaRPr>
          </a:p>
          <a:p>
            <a:pPr indent="-311150" lvl="0" marL="457200" rtl="0" algn="l">
              <a:spcBef>
                <a:spcPts val="0"/>
              </a:spcBef>
              <a:spcAft>
                <a:spcPts val="0"/>
              </a:spcAft>
              <a:buClr>
                <a:schemeClr val="lt2"/>
              </a:buClr>
              <a:buSzPts val="1300"/>
              <a:buFont typeface="Open Sans"/>
              <a:buChar char="●"/>
            </a:pPr>
            <a:r>
              <a:rPr lang="de" sz="1300">
                <a:solidFill>
                  <a:schemeClr val="lt2"/>
                </a:solidFill>
                <a:latin typeface="Open Sans"/>
                <a:ea typeface="Open Sans"/>
                <a:cs typeface="Open Sans"/>
                <a:sym typeface="Open Sans"/>
              </a:rPr>
              <a:t>Designing coupled oscillator differential equations for every joint angle</a:t>
            </a:r>
            <a:endParaRPr sz="1300">
              <a:solidFill>
                <a:schemeClr val="lt2"/>
              </a:solidFill>
              <a:latin typeface="Open Sans"/>
              <a:ea typeface="Open Sans"/>
              <a:cs typeface="Open Sans"/>
              <a:sym typeface="Open Sans"/>
            </a:endParaRPr>
          </a:p>
          <a:p>
            <a:pPr indent="-311150" lvl="0" marL="457200" rtl="0" algn="l">
              <a:spcBef>
                <a:spcPts val="0"/>
              </a:spcBef>
              <a:spcAft>
                <a:spcPts val="0"/>
              </a:spcAft>
              <a:buClr>
                <a:schemeClr val="lt2"/>
              </a:buClr>
              <a:buSzPts val="1300"/>
              <a:buFont typeface="Open Sans"/>
              <a:buChar char="●"/>
            </a:pPr>
            <a:r>
              <a:rPr lang="de" sz="1300">
                <a:solidFill>
                  <a:schemeClr val="lt2"/>
                </a:solidFill>
                <a:latin typeface="Open Sans"/>
                <a:ea typeface="Open Sans"/>
                <a:cs typeface="Open Sans"/>
                <a:sym typeface="Open Sans"/>
              </a:rPr>
              <a:t>Stable limit cycle periodic solutions for each joint angle</a:t>
            </a:r>
            <a:endParaRPr sz="1300">
              <a:solidFill>
                <a:schemeClr val="lt2"/>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lt2"/>
              </a:solidFill>
              <a:latin typeface="Open Sans"/>
              <a:ea typeface="Open Sans"/>
              <a:cs typeface="Open Sans"/>
              <a:sym typeface="Open Sans"/>
            </a:endParaRPr>
          </a:p>
          <a:p>
            <a:pPr indent="0" lvl="0" marL="0" rtl="0" algn="l">
              <a:spcBef>
                <a:spcPts val="0"/>
              </a:spcBef>
              <a:spcAft>
                <a:spcPts val="0"/>
              </a:spcAft>
              <a:buNone/>
            </a:pPr>
            <a:r>
              <a:rPr b="1" lang="de" sz="1300">
                <a:solidFill>
                  <a:schemeClr val="lt2"/>
                </a:solidFill>
                <a:latin typeface="Open Sans"/>
                <a:ea typeface="Open Sans"/>
                <a:cs typeface="Open Sans"/>
                <a:sym typeface="Open Sans"/>
              </a:rPr>
              <a:t>Environment Adaptability:</a:t>
            </a:r>
            <a:endParaRPr b="1" sz="1300">
              <a:solidFill>
                <a:schemeClr val="lt2"/>
              </a:solidFill>
              <a:latin typeface="Open Sans"/>
              <a:ea typeface="Open Sans"/>
              <a:cs typeface="Open Sans"/>
              <a:sym typeface="Open Sans"/>
            </a:endParaRPr>
          </a:p>
          <a:p>
            <a:pPr indent="-311150" lvl="0" marL="457200" rtl="0" algn="l">
              <a:spcBef>
                <a:spcPts val="0"/>
              </a:spcBef>
              <a:spcAft>
                <a:spcPts val="0"/>
              </a:spcAft>
              <a:buClr>
                <a:schemeClr val="lt2"/>
              </a:buClr>
              <a:buSzPts val="1300"/>
              <a:buFont typeface="Open Sans"/>
              <a:buChar char="●"/>
            </a:pPr>
            <a:r>
              <a:rPr lang="de" sz="1300">
                <a:solidFill>
                  <a:schemeClr val="lt2"/>
                </a:solidFill>
                <a:latin typeface="Open Sans"/>
                <a:ea typeface="Open Sans"/>
                <a:cs typeface="Open Sans"/>
                <a:sym typeface="Open Sans"/>
              </a:rPr>
              <a:t>Varying parameters of the differential equations for change in mode of motion</a:t>
            </a:r>
            <a:endParaRPr sz="1300">
              <a:solidFill>
                <a:schemeClr val="lt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lt2"/>
              </a:solidFill>
              <a:latin typeface="Open Sans"/>
              <a:ea typeface="Open Sans"/>
              <a:cs typeface="Open Sans"/>
              <a:sym typeface="Open Sans"/>
            </a:endParaRPr>
          </a:p>
          <a:p>
            <a:pPr indent="0" lvl="0" marL="457200" rtl="0" algn="l">
              <a:spcBef>
                <a:spcPts val="0"/>
              </a:spcBef>
              <a:spcAft>
                <a:spcPts val="0"/>
              </a:spcAft>
              <a:buNone/>
            </a:pPr>
            <a:r>
              <a:t/>
            </a:r>
            <a:endParaRPr sz="13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51"/>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DDPG based RL Motion Controller</a:t>
            </a:r>
            <a:endParaRPr sz="2900">
              <a:solidFill>
                <a:schemeClr val="lt2"/>
              </a:solidFill>
            </a:endParaRPr>
          </a:p>
        </p:txBody>
      </p:sp>
      <p:pic>
        <p:nvPicPr>
          <p:cNvPr id="1072" name="Google Shape;1072;p51"/>
          <p:cNvPicPr preferRelativeResize="0"/>
          <p:nvPr/>
        </p:nvPicPr>
        <p:blipFill>
          <a:blip r:embed="rId3">
            <a:alphaModFix/>
          </a:blip>
          <a:stretch>
            <a:fillRect/>
          </a:stretch>
        </p:blipFill>
        <p:spPr>
          <a:xfrm>
            <a:off x="4429375" y="2913750"/>
            <a:ext cx="4168252" cy="2169000"/>
          </a:xfrm>
          <a:prstGeom prst="rect">
            <a:avLst/>
          </a:prstGeom>
          <a:noFill/>
          <a:ln>
            <a:noFill/>
          </a:ln>
        </p:spPr>
      </p:pic>
      <p:sp>
        <p:nvSpPr>
          <p:cNvPr id="1073" name="Google Shape;1073;p51"/>
          <p:cNvSpPr/>
          <p:nvPr/>
        </p:nvSpPr>
        <p:spPr>
          <a:xfrm>
            <a:off x="558150" y="966900"/>
            <a:ext cx="2738700" cy="68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solidFill>
                  <a:schemeClr val="dk2"/>
                </a:solidFill>
                <a:latin typeface="Lato"/>
                <a:ea typeface="Lato"/>
                <a:cs typeface="Lato"/>
                <a:sym typeface="Lato"/>
              </a:rPr>
              <a:t>Observation Parameters</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p:txBody>
      </p:sp>
      <p:pic>
        <p:nvPicPr>
          <p:cNvPr descr="\boldsymbol{o_t} = \{ \boldsymbol{p_b}, \boldsymbol{v_b}, \mathcal{O}, \boldsymbol{\tau}, \boldsymbol{\theta}, \boldsymbol{\dot{\theta}}, A \}" id="1074" name="Google Shape;1074;p51" title="MathEquation,#fcfcfc"/>
          <p:cNvPicPr preferRelativeResize="0"/>
          <p:nvPr/>
        </p:nvPicPr>
        <p:blipFill>
          <a:blip r:embed="rId4">
            <a:alphaModFix/>
          </a:blip>
          <a:stretch>
            <a:fillRect/>
          </a:stretch>
        </p:blipFill>
        <p:spPr>
          <a:xfrm>
            <a:off x="773511" y="1256856"/>
            <a:ext cx="2307976" cy="282750"/>
          </a:xfrm>
          <a:prstGeom prst="rect">
            <a:avLst/>
          </a:prstGeom>
          <a:noFill/>
          <a:ln>
            <a:noFill/>
          </a:ln>
        </p:spPr>
      </p:pic>
      <p:grpSp>
        <p:nvGrpSpPr>
          <p:cNvPr id="1075" name="Google Shape;1075;p51"/>
          <p:cNvGrpSpPr/>
          <p:nvPr/>
        </p:nvGrpSpPr>
        <p:grpSpPr>
          <a:xfrm>
            <a:off x="328296" y="966897"/>
            <a:ext cx="336848" cy="572691"/>
            <a:chOff x="305300" y="1227875"/>
            <a:chExt cx="321175" cy="421375"/>
          </a:xfrm>
        </p:grpSpPr>
        <p:sp>
          <p:nvSpPr>
            <p:cNvPr id="1076" name="Google Shape;1076;p5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51"/>
          <p:cNvSpPr/>
          <p:nvPr/>
        </p:nvSpPr>
        <p:spPr>
          <a:xfrm>
            <a:off x="558150" y="1710148"/>
            <a:ext cx="1915500" cy="68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solidFill>
                  <a:schemeClr val="dk2"/>
                </a:solidFill>
                <a:latin typeface="Lato"/>
                <a:ea typeface="Lato"/>
                <a:cs typeface="Lato"/>
                <a:sym typeface="Lato"/>
              </a:rPr>
              <a:t>Action Space</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sz="900">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p:txBody>
      </p:sp>
      <p:pic>
        <p:nvPicPr>
          <p:cNvPr descr="a_t = \{ \mu, \theta_{i_1}^{i_2}\}" id="1099" name="Google Shape;1099;p51" title="MathEquation,#fcfcfc"/>
          <p:cNvPicPr preferRelativeResize="0"/>
          <p:nvPr/>
        </p:nvPicPr>
        <p:blipFill>
          <a:blip r:embed="rId5">
            <a:alphaModFix/>
          </a:blip>
          <a:stretch>
            <a:fillRect/>
          </a:stretch>
        </p:blipFill>
        <p:spPr>
          <a:xfrm>
            <a:off x="914737" y="2044274"/>
            <a:ext cx="1202334" cy="339625"/>
          </a:xfrm>
          <a:prstGeom prst="rect">
            <a:avLst/>
          </a:prstGeom>
          <a:noFill/>
          <a:ln>
            <a:noFill/>
          </a:ln>
        </p:spPr>
      </p:pic>
      <p:sp>
        <p:nvSpPr>
          <p:cNvPr id="1100" name="Google Shape;1100;p51"/>
          <p:cNvSpPr/>
          <p:nvPr/>
        </p:nvSpPr>
        <p:spPr>
          <a:xfrm>
            <a:off x="550175" y="2454797"/>
            <a:ext cx="2899200" cy="68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solidFill>
                  <a:schemeClr val="dk2"/>
                </a:solidFill>
                <a:latin typeface="Lato"/>
                <a:ea typeface="Lato"/>
                <a:cs typeface="Lato"/>
                <a:sym typeface="Lato"/>
              </a:rPr>
              <a:t>Reward Function</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p:txBody>
      </p:sp>
      <p:pic>
        <p:nvPicPr>
          <p:cNvPr descr="R_t = K_1v_x - K_2(|\tau.\dot{\theta}| + \tau^2)" id="1101" name="Google Shape;1101;p51" title="MathEquation,#fcfcfc"/>
          <p:cNvPicPr preferRelativeResize="0"/>
          <p:nvPr/>
        </p:nvPicPr>
        <p:blipFill>
          <a:blip r:embed="rId6">
            <a:alphaModFix/>
          </a:blip>
          <a:stretch>
            <a:fillRect/>
          </a:stretch>
        </p:blipFill>
        <p:spPr>
          <a:xfrm>
            <a:off x="763113" y="2802113"/>
            <a:ext cx="2600074" cy="282750"/>
          </a:xfrm>
          <a:prstGeom prst="rect">
            <a:avLst/>
          </a:prstGeom>
          <a:noFill/>
          <a:ln>
            <a:noFill/>
          </a:ln>
        </p:spPr>
      </p:pic>
      <p:sp>
        <p:nvSpPr>
          <p:cNvPr id="1102" name="Google Shape;1102;p51"/>
          <p:cNvSpPr/>
          <p:nvPr/>
        </p:nvSpPr>
        <p:spPr>
          <a:xfrm>
            <a:off x="582800" y="3214200"/>
            <a:ext cx="3017700" cy="1568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rPr b="1" lang="de">
                <a:solidFill>
                  <a:schemeClr val="dk2"/>
                </a:solidFill>
                <a:latin typeface="Lato"/>
                <a:ea typeface="Lato"/>
                <a:cs typeface="Lato"/>
                <a:sym typeface="Lato"/>
              </a:rPr>
              <a:t>Operations &amp; Safety Constraints</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sz="500">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a:p>
            <a:pPr indent="0" lvl="0" marL="0" rtl="0" algn="ctr">
              <a:spcBef>
                <a:spcPts val="0"/>
              </a:spcBef>
              <a:spcAft>
                <a:spcPts val="0"/>
              </a:spcAft>
              <a:buNone/>
            </a:pPr>
            <a:r>
              <a:t/>
            </a:r>
            <a:endParaRPr b="1">
              <a:solidFill>
                <a:schemeClr val="dk2"/>
              </a:solidFill>
              <a:latin typeface="Lato"/>
              <a:ea typeface="Lato"/>
              <a:cs typeface="Lato"/>
              <a:sym typeface="Lato"/>
            </a:endParaRPr>
          </a:p>
        </p:txBody>
      </p:sp>
      <p:pic>
        <p:nvPicPr>
          <p:cNvPr descr="||max(|\dot{\theta}| - \dot{\theta}_{max}, 0)||^2&#10;" id="1103" name="Google Shape;1103;p51" title="MathEquation,#fcfcfc"/>
          <p:cNvPicPr preferRelativeResize="0"/>
          <p:nvPr/>
        </p:nvPicPr>
        <p:blipFill>
          <a:blip r:embed="rId7">
            <a:alphaModFix/>
          </a:blip>
          <a:stretch>
            <a:fillRect/>
          </a:stretch>
        </p:blipFill>
        <p:spPr>
          <a:xfrm>
            <a:off x="1088158" y="3488350"/>
            <a:ext cx="1950000" cy="282750"/>
          </a:xfrm>
          <a:prstGeom prst="rect">
            <a:avLst/>
          </a:prstGeom>
          <a:noFill/>
          <a:ln>
            <a:noFill/>
          </a:ln>
        </p:spPr>
      </p:pic>
      <p:pic>
        <p:nvPicPr>
          <p:cNvPr descr="||max(|{\tau}| - {\tau}_{max}, 0)||^2" id="1104" name="Google Shape;1104;p51" title="MathEquation,#fcfcfc"/>
          <p:cNvPicPr preferRelativeResize="0"/>
          <p:nvPr/>
        </p:nvPicPr>
        <p:blipFill>
          <a:blip r:embed="rId8">
            <a:alphaModFix/>
          </a:blip>
          <a:stretch>
            <a:fillRect/>
          </a:stretch>
        </p:blipFill>
        <p:spPr>
          <a:xfrm>
            <a:off x="1081987" y="3776225"/>
            <a:ext cx="1900848" cy="282750"/>
          </a:xfrm>
          <a:prstGeom prst="rect">
            <a:avLst/>
          </a:prstGeom>
          <a:noFill/>
          <a:ln>
            <a:noFill/>
          </a:ln>
        </p:spPr>
      </p:pic>
      <p:pic>
        <p:nvPicPr>
          <p:cNvPr descr="||\mathcal{O}||^2" id="1105" name="Google Shape;1105;p51" title="MathEquation,#fcfcfc"/>
          <p:cNvPicPr preferRelativeResize="0"/>
          <p:nvPr/>
        </p:nvPicPr>
        <p:blipFill>
          <a:blip r:embed="rId9">
            <a:alphaModFix/>
          </a:blip>
          <a:stretch>
            <a:fillRect/>
          </a:stretch>
        </p:blipFill>
        <p:spPr>
          <a:xfrm>
            <a:off x="1088150" y="4116150"/>
            <a:ext cx="474212" cy="282750"/>
          </a:xfrm>
          <a:prstGeom prst="rect">
            <a:avLst/>
          </a:prstGeom>
          <a:noFill/>
          <a:ln>
            <a:noFill/>
          </a:ln>
        </p:spPr>
      </p:pic>
      <p:pic>
        <p:nvPicPr>
          <p:cNvPr descr="||z_c - z_{co}||^2" id="1106" name="Google Shape;1106;p51" title="MathEquation,#fcfcfc"/>
          <p:cNvPicPr preferRelativeResize="0"/>
          <p:nvPr/>
        </p:nvPicPr>
        <p:blipFill>
          <a:blip r:embed="rId10">
            <a:alphaModFix/>
          </a:blip>
          <a:stretch>
            <a:fillRect/>
          </a:stretch>
        </p:blipFill>
        <p:spPr>
          <a:xfrm>
            <a:off x="1712625" y="4116150"/>
            <a:ext cx="979228" cy="282750"/>
          </a:xfrm>
          <a:prstGeom prst="rect">
            <a:avLst/>
          </a:prstGeom>
          <a:noFill/>
          <a:ln>
            <a:noFill/>
          </a:ln>
        </p:spPr>
      </p:pic>
      <p:pic>
        <p:nvPicPr>
          <p:cNvPr descr="z_c &lt; 0" id="1107" name="Google Shape;1107;p51" title="MathEquation,#fcfcfc"/>
          <p:cNvPicPr preferRelativeResize="0"/>
          <p:nvPr/>
        </p:nvPicPr>
        <p:blipFill>
          <a:blip r:embed="rId11">
            <a:alphaModFix/>
          </a:blip>
          <a:stretch>
            <a:fillRect/>
          </a:stretch>
        </p:blipFill>
        <p:spPr>
          <a:xfrm>
            <a:off x="1088150" y="4456075"/>
            <a:ext cx="575276" cy="212875"/>
          </a:xfrm>
          <a:prstGeom prst="rect">
            <a:avLst/>
          </a:prstGeom>
          <a:noFill/>
          <a:ln>
            <a:noFill/>
          </a:ln>
        </p:spPr>
      </p:pic>
      <p:pic>
        <p:nvPicPr>
          <p:cNvPr descr="\mathcal{O} &gt; \mathcal{O}_{limit}" id="1108" name="Google Shape;1108;p51" title="MathEquation,#fcfcfc"/>
          <p:cNvPicPr preferRelativeResize="0"/>
          <p:nvPr/>
        </p:nvPicPr>
        <p:blipFill>
          <a:blip r:embed="rId12">
            <a:alphaModFix/>
          </a:blip>
          <a:stretch>
            <a:fillRect/>
          </a:stretch>
        </p:blipFill>
        <p:spPr>
          <a:xfrm>
            <a:off x="1820225" y="4456075"/>
            <a:ext cx="925546" cy="212875"/>
          </a:xfrm>
          <a:prstGeom prst="rect">
            <a:avLst/>
          </a:prstGeom>
          <a:noFill/>
          <a:ln>
            <a:noFill/>
          </a:ln>
        </p:spPr>
      </p:pic>
      <p:grpSp>
        <p:nvGrpSpPr>
          <p:cNvPr id="1109" name="Google Shape;1109;p51"/>
          <p:cNvGrpSpPr/>
          <p:nvPr/>
        </p:nvGrpSpPr>
        <p:grpSpPr>
          <a:xfrm>
            <a:off x="328296" y="1710847"/>
            <a:ext cx="336848" cy="572691"/>
            <a:chOff x="305300" y="1227875"/>
            <a:chExt cx="321175" cy="421375"/>
          </a:xfrm>
        </p:grpSpPr>
        <p:sp>
          <p:nvSpPr>
            <p:cNvPr id="1110" name="Google Shape;1110;p5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1"/>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1"/>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1"/>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51"/>
          <p:cNvGrpSpPr/>
          <p:nvPr/>
        </p:nvGrpSpPr>
        <p:grpSpPr>
          <a:xfrm>
            <a:off x="328296" y="2453397"/>
            <a:ext cx="336848" cy="572691"/>
            <a:chOff x="305300" y="1227875"/>
            <a:chExt cx="321175" cy="421375"/>
          </a:xfrm>
        </p:grpSpPr>
        <p:sp>
          <p:nvSpPr>
            <p:cNvPr id="1133" name="Google Shape;1133;p5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51"/>
          <p:cNvGrpSpPr/>
          <p:nvPr/>
        </p:nvGrpSpPr>
        <p:grpSpPr>
          <a:xfrm>
            <a:off x="328296" y="3199447"/>
            <a:ext cx="336848" cy="572691"/>
            <a:chOff x="305300" y="1227875"/>
            <a:chExt cx="321175" cy="421375"/>
          </a:xfrm>
        </p:grpSpPr>
        <p:sp>
          <p:nvSpPr>
            <p:cNvPr id="1156" name="Google Shape;1156;p5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1"/>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1"/>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1"/>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51"/>
          <p:cNvSpPr txBox="1"/>
          <p:nvPr/>
        </p:nvSpPr>
        <p:spPr>
          <a:xfrm>
            <a:off x="3807575" y="902100"/>
            <a:ext cx="5199000" cy="1985700"/>
          </a:xfrm>
          <a:prstGeom prst="rect">
            <a:avLst/>
          </a:prstGeom>
          <a:noFill/>
          <a:ln>
            <a:noFill/>
          </a:ln>
        </p:spPr>
        <p:txBody>
          <a:bodyPr anchorCtr="0" anchor="t" bIns="91425" lIns="91425" spcFirstLastPara="1" rIns="91425" wrap="square" tIns="91425">
            <a:spAutoFit/>
          </a:bodyPr>
          <a:lstStyle/>
          <a:p>
            <a:pPr indent="-177800" lvl="0" marL="179999" rtl="0" algn="l">
              <a:spcBef>
                <a:spcPts val="0"/>
              </a:spcBef>
              <a:spcAft>
                <a:spcPts val="0"/>
              </a:spcAft>
              <a:buClr>
                <a:schemeClr val="lt2"/>
              </a:buClr>
              <a:buSzPts val="1300"/>
              <a:buFont typeface="Lato"/>
              <a:buChar char="●"/>
            </a:pPr>
            <a:r>
              <a:rPr b="1" lang="de" sz="1300">
                <a:solidFill>
                  <a:schemeClr val="lt2"/>
                </a:solidFill>
                <a:latin typeface="Lato"/>
                <a:ea typeface="Lato"/>
                <a:cs typeface="Lato"/>
                <a:sym typeface="Lato"/>
              </a:rPr>
              <a:t>Deep Deterministic Policy Gradient</a:t>
            </a:r>
            <a:r>
              <a:rPr lang="de" sz="1300">
                <a:solidFill>
                  <a:schemeClr val="lt2"/>
                </a:solidFill>
                <a:latin typeface="Lato"/>
                <a:ea typeface="Lato"/>
                <a:cs typeface="Lato"/>
                <a:sym typeface="Lato"/>
              </a:rPr>
              <a:t>: </a:t>
            </a:r>
            <a:r>
              <a:rPr b="1" lang="de" sz="1300">
                <a:solidFill>
                  <a:schemeClr val="lt2"/>
                </a:solidFill>
                <a:latin typeface="Lato"/>
                <a:ea typeface="Lato"/>
                <a:cs typeface="Lato"/>
                <a:sym typeface="Lato"/>
              </a:rPr>
              <a:t>Actor-Critic Technique</a:t>
            </a:r>
            <a:endParaRPr b="1" sz="1300">
              <a:solidFill>
                <a:schemeClr val="lt2"/>
              </a:solidFill>
              <a:latin typeface="Lato"/>
              <a:ea typeface="Lato"/>
              <a:cs typeface="Lato"/>
              <a:sym typeface="Lato"/>
            </a:endParaRPr>
          </a:p>
          <a:p>
            <a:pPr indent="-177800" lvl="0" marL="179999" rtl="0" algn="l">
              <a:spcBef>
                <a:spcPts val="0"/>
              </a:spcBef>
              <a:spcAft>
                <a:spcPts val="0"/>
              </a:spcAft>
              <a:buClr>
                <a:schemeClr val="lt2"/>
              </a:buClr>
              <a:buSzPts val="1300"/>
              <a:buFont typeface="Lato"/>
              <a:buChar char="●"/>
            </a:pPr>
            <a:r>
              <a:rPr b="1" lang="de" sz="1300">
                <a:solidFill>
                  <a:schemeClr val="lt2"/>
                </a:solidFill>
                <a:latin typeface="Lato"/>
                <a:ea typeface="Lato"/>
                <a:cs typeface="Lato"/>
                <a:sym typeface="Lato"/>
              </a:rPr>
              <a:t>Actor Network</a:t>
            </a:r>
            <a:r>
              <a:rPr lang="de" sz="1300">
                <a:solidFill>
                  <a:schemeClr val="lt2"/>
                </a:solidFill>
                <a:latin typeface="Lato"/>
                <a:ea typeface="Lato"/>
                <a:cs typeface="Lato"/>
                <a:sym typeface="Lato"/>
              </a:rPr>
              <a:t>: </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policy network</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takes the state as input</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offers a control policy that outputs the exact action</a:t>
            </a:r>
            <a:endParaRPr sz="1300">
              <a:solidFill>
                <a:schemeClr val="lt2"/>
              </a:solidFill>
              <a:latin typeface="Lato"/>
              <a:ea typeface="Lato"/>
              <a:cs typeface="Lato"/>
              <a:sym typeface="Lato"/>
            </a:endParaRPr>
          </a:p>
          <a:p>
            <a:pPr indent="-177800" lvl="0" marL="179999" rtl="0" algn="l">
              <a:spcBef>
                <a:spcPts val="0"/>
              </a:spcBef>
              <a:spcAft>
                <a:spcPts val="0"/>
              </a:spcAft>
              <a:buClr>
                <a:schemeClr val="lt2"/>
              </a:buClr>
              <a:buSzPts val="1300"/>
              <a:buFont typeface="Lato"/>
              <a:buChar char="●"/>
            </a:pPr>
            <a:r>
              <a:rPr b="1" lang="de" sz="1300">
                <a:solidFill>
                  <a:schemeClr val="lt2"/>
                </a:solidFill>
                <a:latin typeface="Lato"/>
                <a:ea typeface="Lato"/>
                <a:cs typeface="Lato"/>
                <a:sym typeface="Lato"/>
              </a:rPr>
              <a:t>Critic Network</a:t>
            </a:r>
            <a:r>
              <a:rPr lang="de" sz="1300">
                <a:solidFill>
                  <a:schemeClr val="lt2"/>
                </a:solidFill>
                <a:latin typeface="Lato"/>
                <a:ea typeface="Lato"/>
                <a:cs typeface="Lato"/>
                <a:sym typeface="Lato"/>
              </a:rPr>
              <a:t>: </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Q-value network</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takes in state and action as input</a:t>
            </a:r>
            <a:endParaRPr sz="1300">
              <a:solidFill>
                <a:schemeClr val="lt2"/>
              </a:solidFill>
              <a:latin typeface="Lato"/>
              <a:ea typeface="Lato"/>
              <a:cs typeface="Lato"/>
              <a:sym typeface="Lato"/>
            </a:endParaRPr>
          </a:p>
          <a:p>
            <a:pPr indent="-311150" lvl="1" marL="914400" rtl="0" algn="l">
              <a:spcBef>
                <a:spcPts val="0"/>
              </a:spcBef>
              <a:spcAft>
                <a:spcPts val="0"/>
              </a:spcAft>
              <a:buClr>
                <a:schemeClr val="lt2"/>
              </a:buClr>
              <a:buSzPts val="1300"/>
              <a:buFont typeface="Lato"/>
              <a:buChar char="○"/>
            </a:pPr>
            <a:r>
              <a:rPr lang="de" sz="1300">
                <a:solidFill>
                  <a:schemeClr val="lt2"/>
                </a:solidFill>
                <a:latin typeface="Lato"/>
                <a:ea typeface="Lato"/>
                <a:cs typeface="Lato"/>
                <a:sym typeface="Lato"/>
              </a:rPr>
              <a:t>outputs the approximate action-value function</a:t>
            </a:r>
            <a:endParaRPr sz="13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9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52"/>
          <p:cNvSpPr txBox="1"/>
          <p:nvPr>
            <p:ph type="title"/>
          </p:nvPr>
        </p:nvSpPr>
        <p:spPr>
          <a:xfrm>
            <a:off x="1657500" y="1599150"/>
            <a:ext cx="5972100" cy="19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4800"/>
              <a:t>Cost Analysis</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3"/>
          <p:cNvSpPr txBox="1"/>
          <p:nvPr>
            <p:ph type="title"/>
          </p:nvPr>
        </p:nvSpPr>
        <p:spPr>
          <a:xfrm>
            <a:off x="720000" y="199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Cost Analysis</a:t>
            </a:r>
            <a:endParaRPr sz="2900">
              <a:solidFill>
                <a:schemeClr val="lt2"/>
              </a:solidFill>
            </a:endParaRPr>
          </a:p>
        </p:txBody>
      </p:sp>
      <p:graphicFrame>
        <p:nvGraphicFramePr>
          <p:cNvPr id="1189" name="Google Shape;1189;p53"/>
          <p:cNvGraphicFramePr/>
          <p:nvPr/>
        </p:nvGraphicFramePr>
        <p:xfrm>
          <a:off x="942113" y="1110080"/>
          <a:ext cx="3000000" cy="3000000"/>
        </p:xfrm>
        <a:graphic>
          <a:graphicData uri="http://schemas.openxmlformats.org/drawingml/2006/table">
            <a:tbl>
              <a:tblPr>
                <a:noFill/>
                <a:tableStyleId>{C9C5AD3A-589C-4D0C-8829-BDCBCFE0D411}</a:tableStyleId>
              </a:tblPr>
              <a:tblGrid>
                <a:gridCol w="2611325"/>
                <a:gridCol w="1018550"/>
              </a:tblGrid>
              <a:tr h="386300">
                <a:tc>
                  <a:txBody>
                    <a:bodyPr/>
                    <a:lstStyle/>
                    <a:p>
                      <a:pPr indent="0" lvl="0" marL="0" rtl="0" algn="ctr">
                        <a:spcBef>
                          <a:spcPts val="0"/>
                        </a:spcBef>
                        <a:spcAft>
                          <a:spcPts val="0"/>
                        </a:spcAft>
                        <a:buNone/>
                      </a:pPr>
                      <a:r>
                        <a:rPr b="1" lang="de" sz="1200">
                          <a:solidFill>
                            <a:schemeClr val="accent6"/>
                          </a:solidFill>
                          <a:latin typeface="Lato"/>
                          <a:ea typeface="Lato"/>
                          <a:cs typeface="Lato"/>
                          <a:sym typeface="Lato"/>
                        </a:rPr>
                        <a:t>Domain</a:t>
                      </a:r>
                      <a:endParaRPr b="1" sz="1200">
                        <a:solidFill>
                          <a:schemeClr val="accent6"/>
                        </a:solidFill>
                        <a:latin typeface="Lato"/>
                        <a:ea typeface="Lato"/>
                        <a:cs typeface="Lato"/>
                        <a:sym typeface="Lato"/>
                      </a:endParaRPr>
                    </a:p>
                  </a:txBody>
                  <a:tcPr marT="91425" marB="91425" marR="91425" marL="91425">
                    <a:solidFill>
                      <a:schemeClr val="lt2"/>
                    </a:solidFill>
                  </a:tcPr>
                </a:tc>
                <a:tc>
                  <a:txBody>
                    <a:bodyPr/>
                    <a:lstStyle/>
                    <a:p>
                      <a:pPr indent="0" lvl="0" marL="0" rtl="0" algn="ctr">
                        <a:spcBef>
                          <a:spcPts val="0"/>
                        </a:spcBef>
                        <a:spcAft>
                          <a:spcPts val="0"/>
                        </a:spcAft>
                        <a:buNone/>
                      </a:pPr>
                      <a:r>
                        <a:rPr b="1" lang="de" sz="1200">
                          <a:solidFill>
                            <a:schemeClr val="accent6"/>
                          </a:solidFill>
                          <a:latin typeface="Lato"/>
                          <a:ea typeface="Lato"/>
                          <a:cs typeface="Lato"/>
                          <a:sym typeface="Lato"/>
                        </a:rPr>
                        <a:t>Cost</a:t>
                      </a:r>
                      <a:endParaRPr b="1" sz="1200">
                        <a:solidFill>
                          <a:schemeClr val="accent6"/>
                        </a:solidFill>
                        <a:latin typeface="Lato"/>
                        <a:ea typeface="Lato"/>
                        <a:cs typeface="Lato"/>
                        <a:sym typeface="Lato"/>
                      </a:endParaRPr>
                    </a:p>
                  </a:txBody>
                  <a:tcPr marT="91425" marB="91425" marR="91425" marL="91425">
                    <a:solidFill>
                      <a:schemeClr val="lt2"/>
                    </a:solidFill>
                  </a:tcPr>
                </a:tc>
              </a:tr>
              <a:tr h="338025">
                <a:tc>
                  <a:txBody>
                    <a:bodyPr/>
                    <a:lstStyle/>
                    <a:p>
                      <a:pPr indent="0" lvl="0" marL="0" rtl="0" algn="l">
                        <a:lnSpc>
                          <a:spcPct val="115000"/>
                        </a:lnSpc>
                        <a:spcBef>
                          <a:spcPts val="0"/>
                        </a:spcBef>
                        <a:spcAft>
                          <a:spcPts val="1100"/>
                        </a:spcAft>
                        <a:buNone/>
                      </a:pPr>
                      <a:r>
                        <a:rPr lang="de" sz="1000">
                          <a:solidFill>
                            <a:schemeClr val="dk1"/>
                          </a:solidFill>
                          <a:latin typeface="Lato"/>
                          <a:ea typeface="Lato"/>
                          <a:cs typeface="Lato"/>
                          <a:sym typeface="Lato"/>
                        </a:rPr>
                        <a:t>Salary of one soldier</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15,00,000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Operations &amp; Maintenance</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2,00,000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Procurement (Arms, Equipments, etc)</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1,00,000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Research, Development, Test &amp; Evaluation</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50,000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Revolving &amp; Management Funds</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50,000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Military Construction</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1,00,000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Family Housing</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1,20,000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Base, OCO and Emergency</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2,00,000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Defense Health and Education Program</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30,000</a:t>
                      </a:r>
                      <a:endParaRPr sz="1000">
                        <a:solidFill>
                          <a:schemeClr val="dk1"/>
                        </a:solidFill>
                        <a:latin typeface="Lato"/>
                        <a:ea typeface="Lato"/>
                        <a:cs typeface="Lato"/>
                        <a:sym typeface="Lato"/>
                      </a:endParaRPr>
                    </a:p>
                  </a:txBody>
                  <a:tcPr marT="91425" marB="91425" marR="91425" marL="91425"/>
                </a:tc>
              </a:tr>
              <a:tr h="338025">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Commissary</a:t>
                      </a:r>
                      <a:r>
                        <a:rPr lang="de" sz="1000">
                          <a:solidFill>
                            <a:schemeClr val="dk1"/>
                          </a:solidFill>
                          <a:latin typeface="Lato"/>
                          <a:ea typeface="Lato"/>
                          <a:cs typeface="Lato"/>
                          <a:sym typeface="Lato"/>
                        </a:rPr>
                        <a:t> Subsidy</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de" sz="1000">
                          <a:solidFill>
                            <a:schemeClr val="dk1"/>
                          </a:solidFill>
                          <a:latin typeface="Lato"/>
                          <a:ea typeface="Lato"/>
                          <a:cs typeface="Lato"/>
                          <a:sym typeface="Lato"/>
                        </a:rPr>
                        <a:t>Rs. 30,000</a:t>
                      </a:r>
                      <a:endParaRPr sz="1000">
                        <a:solidFill>
                          <a:schemeClr val="dk1"/>
                        </a:solidFill>
                        <a:latin typeface="Lato"/>
                        <a:ea typeface="Lato"/>
                        <a:cs typeface="Lato"/>
                        <a:sym typeface="Lato"/>
                      </a:endParaRPr>
                    </a:p>
                  </a:txBody>
                  <a:tcPr marT="91425" marB="91425" marR="91425" marL="91425"/>
                </a:tc>
              </a:tr>
            </a:tbl>
          </a:graphicData>
        </a:graphic>
      </p:graphicFrame>
      <p:graphicFrame>
        <p:nvGraphicFramePr>
          <p:cNvPr id="1190" name="Google Shape;1190;p53"/>
          <p:cNvGraphicFramePr/>
          <p:nvPr/>
        </p:nvGraphicFramePr>
        <p:xfrm>
          <a:off x="4965650" y="1110125"/>
          <a:ext cx="3000000" cy="3000000"/>
        </p:xfrm>
        <a:graphic>
          <a:graphicData uri="http://schemas.openxmlformats.org/drawingml/2006/table">
            <a:tbl>
              <a:tblPr>
                <a:noFill/>
                <a:tableStyleId>{C9C5AD3A-589C-4D0C-8829-BDCBCFE0D411}</a:tableStyleId>
              </a:tblPr>
              <a:tblGrid>
                <a:gridCol w="2530400"/>
                <a:gridCol w="1118800"/>
              </a:tblGrid>
              <a:tr h="377200">
                <a:tc>
                  <a:txBody>
                    <a:bodyPr/>
                    <a:lstStyle/>
                    <a:p>
                      <a:pPr indent="0" lvl="0" marL="0" rtl="0" algn="ctr">
                        <a:spcBef>
                          <a:spcPts val="0"/>
                        </a:spcBef>
                        <a:spcAft>
                          <a:spcPts val="0"/>
                        </a:spcAft>
                        <a:buNone/>
                      </a:pPr>
                      <a:r>
                        <a:rPr b="1" lang="de" sz="1200">
                          <a:solidFill>
                            <a:schemeClr val="accent6"/>
                          </a:solidFill>
                          <a:latin typeface="Lato"/>
                          <a:ea typeface="Lato"/>
                          <a:cs typeface="Lato"/>
                          <a:sym typeface="Lato"/>
                        </a:rPr>
                        <a:t>Domain</a:t>
                      </a:r>
                      <a:endParaRPr b="1" sz="1200">
                        <a:solidFill>
                          <a:schemeClr val="accent6"/>
                        </a:solidFill>
                        <a:latin typeface="Lato"/>
                        <a:ea typeface="Lato"/>
                        <a:cs typeface="Lato"/>
                        <a:sym typeface="Lato"/>
                      </a:endParaRPr>
                    </a:p>
                  </a:txBody>
                  <a:tcPr marT="91425" marB="91425" marR="91425" marL="91425">
                    <a:solidFill>
                      <a:schemeClr val="lt2"/>
                    </a:solidFill>
                  </a:tcPr>
                </a:tc>
                <a:tc>
                  <a:txBody>
                    <a:bodyPr/>
                    <a:lstStyle/>
                    <a:p>
                      <a:pPr indent="0" lvl="0" marL="0" rtl="0" algn="ctr">
                        <a:spcBef>
                          <a:spcPts val="0"/>
                        </a:spcBef>
                        <a:spcAft>
                          <a:spcPts val="0"/>
                        </a:spcAft>
                        <a:buNone/>
                      </a:pPr>
                      <a:r>
                        <a:rPr b="1" lang="de" sz="1200">
                          <a:solidFill>
                            <a:schemeClr val="accent6"/>
                          </a:solidFill>
                          <a:latin typeface="Lato"/>
                          <a:ea typeface="Lato"/>
                          <a:cs typeface="Lato"/>
                          <a:sym typeface="Lato"/>
                        </a:rPr>
                        <a:t>Cost</a:t>
                      </a:r>
                      <a:endParaRPr b="1" sz="1200">
                        <a:solidFill>
                          <a:schemeClr val="accent6"/>
                        </a:solidFill>
                        <a:latin typeface="Lato"/>
                        <a:ea typeface="Lato"/>
                        <a:cs typeface="Lato"/>
                        <a:sym typeface="Lato"/>
                      </a:endParaRPr>
                    </a:p>
                  </a:txBody>
                  <a:tcPr marT="91425" marB="91425" marR="91425" marL="91425">
                    <a:solidFill>
                      <a:schemeClr val="lt2"/>
                    </a:solidFill>
                  </a:tcPr>
                </a:tc>
              </a:tr>
              <a:tr h="377200">
                <a:tc>
                  <a:txBody>
                    <a:bodyPr/>
                    <a:lstStyle/>
                    <a:p>
                      <a:pPr indent="0" lvl="0" marL="0" rtl="0" algn="l">
                        <a:spcBef>
                          <a:spcPts val="0"/>
                        </a:spcBef>
                        <a:spcAft>
                          <a:spcPts val="0"/>
                        </a:spcAft>
                        <a:buNone/>
                      </a:pPr>
                      <a:r>
                        <a:rPr lang="de" sz="1000"/>
                        <a:t>Actuator (Servos for Joints)</a:t>
                      </a:r>
                      <a:endParaRPr sz="1000"/>
                    </a:p>
                  </a:txBody>
                  <a:tcPr marT="91425" marB="91425" marR="91425" marL="91425"/>
                </a:tc>
                <a:tc>
                  <a:txBody>
                    <a:bodyPr/>
                    <a:lstStyle/>
                    <a:p>
                      <a:pPr indent="0" lvl="0" marL="0" rtl="0" algn="l">
                        <a:spcBef>
                          <a:spcPts val="0"/>
                        </a:spcBef>
                        <a:spcAft>
                          <a:spcPts val="0"/>
                        </a:spcAft>
                        <a:buNone/>
                      </a:pPr>
                      <a:r>
                        <a:rPr lang="de" sz="1000"/>
                        <a:t>Rs. 4,50,000</a:t>
                      </a:r>
                      <a:endParaRPr sz="1000"/>
                    </a:p>
                  </a:txBody>
                  <a:tcPr marT="91425" marB="91425" marR="91425" marL="91425"/>
                </a:tc>
              </a:tr>
              <a:tr h="377200">
                <a:tc>
                  <a:txBody>
                    <a:bodyPr/>
                    <a:lstStyle/>
                    <a:p>
                      <a:pPr indent="0" lvl="0" marL="0" rtl="0" algn="l">
                        <a:spcBef>
                          <a:spcPts val="0"/>
                        </a:spcBef>
                        <a:spcAft>
                          <a:spcPts val="0"/>
                        </a:spcAft>
                        <a:buNone/>
                      </a:pPr>
                      <a:r>
                        <a:rPr lang="de" sz="1000"/>
                        <a:t>Motors, Wheels, </a:t>
                      </a:r>
                      <a:r>
                        <a:rPr lang="de" sz="1000">
                          <a:solidFill>
                            <a:schemeClr val="dk1"/>
                          </a:solidFill>
                        </a:rPr>
                        <a:t>Bearing &amp; Nuts</a:t>
                      </a:r>
                      <a:endParaRPr sz="1000"/>
                    </a:p>
                  </a:txBody>
                  <a:tcPr marT="91425" marB="91425" marR="91425" marL="91425"/>
                </a:tc>
                <a:tc>
                  <a:txBody>
                    <a:bodyPr/>
                    <a:lstStyle/>
                    <a:p>
                      <a:pPr indent="0" lvl="0" marL="0" rtl="0" algn="l">
                        <a:spcBef>
                          <a:spcPts val="0"/>
                        </a:spcBef>
                        <a:spcAft>
                          <a:spcPts val="0"/>
                        </a:spcAft>
                        <a:buNone/>
                      </a:pPr>
                      <a:r>
                        <a:rPr lang="de" sz="1000"/>
                        <a:t>Rs. 60,000</a:t>
                      </a:r>
                      <a:endParaRPr sz="1000"/>
                    </a:p>
                  </a:txBody>
                  <a:tcPr marT="91425" marB="91425" marR="91425" marL="91425"/>
                </a:tc>
              </a:tr>
              <a:tr h="377200">
                <a:tc>
                  <a:txBody>
                    <a:bodyPr/>
                    <a:lstStyle/>
                    <a:p>
                      <a:pPr indent="0" lvl="0" marL="0" rtl="0" algn="l">
                        <a:spcBef>
                          <a:spcPts val="0"/>
                        </a:spcBef>
                        <a:spcAft>
                          <a:spcPts val="0"/>
                        </a:spcAft>
                        <a:buNone/>
                      </a:pPr>
                      <a:r>
                        <a:rPr lang="de" sz="1000"/>
                        <a:t>Materials</a:t>
                      </a:r>
                      <a:endParaRPr sz="1000"/>
                    </a:p>
                  </a:txBody>
                  <a:tcPr marT="91425" marB="91425" marR="91425" marL="91425"/>
                </a:tc>
                <a:tc>
                  <a:txBody>
                    <a:bodyPr/>
                    <a:lstStyle/>
                    <a:p>
                      <a:pPr indent="0" lvl="0" marL="0" rtl="0" algn="l">
                        <a:spcBef>
                          <a:spcPts val="0"/>
                        </a:spcBef>
                        <a:spcAft>
                          <a:spcPts val="0"/>
                        </a:spcAft>
                        <a:buNone/>
                      </a:pPr>
                      <a:r>
                        <a:rPr lang="de" sz="1000"/>
                        <a:t>Rs. 30,000</a:t>
                      </a:r>
                      <a:endParaRPr sz="1000"/>
                    </a:p>
                  </a:txBody>
                  <a:tcPr marT="91425" marB="91425" marR="91425" marL="91425"/>
                </a:tc>
              </a:tr>
              <a:tr h="377200">
                <a:tc>
                  <a:txBody>
                    <a:bodyPr/>
                    <a:lstStyle/>
                    <a:p>
                      <a:pPr indent="0" lvl="0" marL="0" rtl="0" algn="l">
                        <a:spcBef>
                          <a:spcPts val="0"/>
                        </a:spcBef>
                        <a:spcAft>
                          <a:spcPts val="0"/>
                        </a:spcAft>
                        <a:buNone/>
                      </a:pPr>
                      <a:r>
                        <a:rPr lang="de" sz="1000"/>
                        <a:t>Manufacturing</a:t>
                      </a:r>
                      <a:endParaRPr sz="1000"/>
                    </a:p>
                  </a:txBody>
                  <a:tcPr marT="91425" marB="91425" marR="91425" marL="91425"/>
                </a:tc>
                <a:tc>
                  <a:txBody>
                    <a:bodyPr/>
                    <a:lstStyle/>
                    <a:p>
                      <a:pPr indent="0" lvl="0" marL="0" rtl="0" algn="l">
                        <a:spcBef>
                          <a:spcPts val="0"/>
                        </a:spcBef>
                        <a:spcAft>
                          <a:spcPts val="0"/>
                        </a:spcAft>
                        <a:buNone/>
                      </a:pPr>
                      <a:r>
                        <a:rPr lang="de" sz="1000"/>
                        <a:t>Rs. 1,00,000</a:t>
                      </a:r>
                      <a:endParaRPr sz="1000"/>
                    </a:p>
                  </a:txBody>
                  <a:tcPr marT="91425" marB="91425" marR="91425" marL="91425"/>
                </a:tc>
              </a:tr>
              <a:tr h="377200">
                <a:tc>
                  <a:txBody>
                    <a:bodyPr/>
                    <a:lstStyle/>
                    <a:p>
                      <a:pPr indent="0" lvl="0" marL="0" rtl="0" algn="l">
                        <a:spcBef>
                          <a:spcPts val="0"/>
                        </a:spcBef>
                        <a:spcAft>
                          <a:spcPts val="0"/>
                        </a:spcAft>
                        <a:buNone/>
                      </a:pPr>
                      <a:r>
                        <a:rPr lang="de" sz="1000"/>
                        <a:t>Sensors &amp; Computations Units</a:t>
                      </a:r>
                      <a:endParaRPr sz="1000"/>
                    </a:p>
                  </a:txBody>
                  <a:tcPr marT="91425" marB="91425" marR="91425" marL="91425"/>
                </a:tc>
                <a:tc>
                  <a:txBody>
                    <a:bodyPr/>
                    <a:lstStyle/>
                    <a:p>
                      <a:pPr indent="0" lvl="0" marL="0" rtl="0" algn="l">
                        <a:spcBef>
                          <a:spcPts val="0"/>
                        </a:spcBef>
                        <a:spcAft>
                          <a:spcPts val="0"/>
                        </a:spcAft>
                        <a:buNone/>
                      </a:pPr>
                      <a:r>
                        <a:rPr lang="de" sz="1000"/>
                        <a:t>Rs. 1,00,000</a:t>
                      </a:r>
                      <a:endParaRPr sz="1000"/>
                    </a:p>
                  </a:txBody>
                  <a:tcPr marT="91425" marB="91425" marR="91425" marL="91425"/>
                </a:tc>
              </a:tr>
              <a:tr h="377200">
                <a:tc>
                  <a:txBody>
                    <a:bodyPr/>
                    <a:lstStyle/>
                    <a:p>
                      <a:pPr indent="0" lvl="0" marL="0" rtl="0" algn="l">
                        <a:spcBef>
                          <a:spcPts val="0"/>
                        </a:spcBef>
                        <a:spcAft>
                          <a:spcPts val="0"/>
                        </a:spcAft>
                        <a:buNone/>
                      </a:pPr>
                      <a:r>
                        <a:rPr lang="de" sz="1000"/>
                        <a:t>Battery</a:t>
                      </a:r>
                      <a:endParaRPr sz="1000"/>
                    </a:p>
                  </a:txBody>
                  <a:tcPr marT="91425" marB="91425" marR="91425" marL="91425"/>
                </a:tc>
                <a:tc>
                  <a:txBody>
                    <a:bodyPr/>
                    <a:lstStyle/>
                    <a:p>
                      <a:pPr indent="0" lvl="0" marL="0" rtl="0" algn="l">
                        <a:spcBef>
                          <a:spcPts val="0"/>
                        </a:spcBef>
                        <a:spcAft>
                          <a:spcPts val="0"/>
                        </a:spcAft>
                        <a:buNone/>
                      </a:pPr>
                      <a:r>
                        <a:rPr lang="de" sz="1000"/>
                        <a:t>Rs 30,000</a:t>
                      </a:r>
                      <a:endParaRPr sz="1000"/>
                    </a:p>
                  </a:txBody>
                  <a:tcPr marT="91425" marB="91425" marR="91425" marL="91425"/>
                </a:tc>
              </a:tr>
            </a:tbl>
          </a:graphicData>
        </a:graphic>
      </p:graphicFrame>
      <p:sp>
        <p:nvSpPr>
          <p:cNvPr id="1191" name="Google Shape;1191;p53"/>
          <p:cNvSpPr/>
          <p:nvPr/>
        </p:nvSpPr>
        <p:spPr>
          <a:xfrm>
            <a:off x="932450" y="771875"/>
            <a:ext cx="3649200" cy="30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latin typeface="Lato"/>
                <a:ea typeface="Lato"/>
                <a:cs typeface="Lato"/>
                <a:sym typeface="Lato"/>
              </a:rPr>
              <a:t>Annual cost of a Soldier ~ Rs. 20,80,000</a:t>
            </a:r>
            <a:endParaRPr b="1" sz="1200">
              <a:latin typeface="Lato"/>
              <a:ea typeface="Lato"/>
              <a:cs typeface="Lato"/>
              <a:sym typeface="Lato"/>
            </a:endParaRPr>
          </a:p>
        </p:txBody>
      </p:sp>
      <p:sp>
        <p:nvSpPr>
          <p:cNvPr id="1192" name="Google Shape;1192;p53"/>
          <p:cNvSpPr/>
          <p:nvPr/>
        </p:nvSpPr>
        <p:spPr>
          <a:xfrm>
            <a:off x="4965650" y="771875"/>
            <a:ext cx="3649200" cy="30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latin typeface="Lato"/>
                <a:ea typeface="Lato"/>
                <a:cs typeface="Lato"/>
                <a:sym typeface="Lato"/>
              </a:rPr>
              <a:t>One time cost of UGV</a:t>
            </a:r>
            <a:r>
              <a:rPr b="1" lang="de" sz="1300">
                <a:latin typeface="Lato"/>
                <a:ea typeface="Lato"/>
                <a:cs typeface="Lato"/>
                <a:sym typeface="Lato"/>
              </a:rPr>
              <a:t> ~ Rs. 8,00,000</a:t>
            </a:r>
            <a:endParaRPr b="1" sz="1300">
              <a:latin typeface="Lato"/>
              <a:ea typeface="Lato"/>
              <a:cs typeface="Lato"/>
              <a:sym typeface="Lato"/>
            </a:endParaRPr>
          </a:p>
        </p:txBody>
      </p:sp>
      <p:sp>
        <p:nvSpPr>
          <p:cNvPr id="1193" name="Google Shape;1193;p53"/>
          <p:cNvSpPr/>
          <p:nvPr/>
        </p:nvSpPr>
        <p:spPr>
          <a:xfrm>
            <a:off x="4965650" y="3783975"/>
            <a:ext cx="3649200" cy="30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latin typeface="Lato"/>
                <a:ea typeface="Lato"/>
                <a:cs typeface="Lato"/>
                <a:sym typeface="Lato"/>
              </a:rPr>
              <a:t>Annual</a:t>
            </a:r>
            <a:r>
              <a:rPr b="1" lang="de" sz="1300">
                <a:latin typeface="Lato"/>
                <a:ea typeface="Lato"/>
                <a:cs typeface="Lato"/>
                <a:sym typeface="Lato"/>
              </a:rPr>
              <a:t> cost of UGV ~ Rs. 14,15,000</a:t>
            </a:r>
            <a:endParaRPr b="1" sz="1300">
              <a:latin typeface="Lato"/>
              <a:ea typeface="Lato"/>
              <a:cs typeface="Lato"/>
              <a:sym typeface="Lato"/>
            </a:endParaRPr>
          </a:p>
        </p:txBody>
      </p:sp>
      <p:graphicFrame>
        <p:nvGraphicFramePr>
          <p:cNvPr id="1194" name="Google Shape;1194;p53"/>
          <p:cNvGraphicFramePr/>
          <p:nvPr/>
        </p:nvGraphicFramePr>
        <p:xfrm>
          <a:off x="4965650" y="4122225"/>
          <a:ext cx="3000000" cy="3000000"/>
        </p:xfrm>
        <a:graphic>
          <a:graphicData uri="http://schemas.openxmlformats.org/drawingml/2006/table">
            <a:tbl>
              <a:tblPr>
                <a:noFill/>
                <a:tableStyleId>{C9C5AD3A-589C-4D0C-8829-BDCBCFE0D411}</a:tableStyleId>
              </a:tblPr>
              <a:tblGrid>
                <a:gridCol w="2530400"/>
                <a:gridCol w="1118800"/>
              </a:tblGrid>
              <a:tr h="377200">
                <a:tc>
                  <a:txBody>
                    <a:bodyPr/>
                    <a:lstStyle/>
                    <a:p>
                      <a:pPr indent="0" lvl="0" marL="0" rtl="0" algn="l">
                        <a:lnSpc>
                          <a:spcPct val="115000"/>
                        </a:lnSpc>
                        <a:spcBef>
                          <a:spcPts val="0"/>
                        </a:spcBef>
                        <a:spcAft>
                          <a:spcPts val="0"/>
                        </a:spcAft>
                        <a:buNone/>
                      </a:pPr>
                      <a:r>
                        <a:rPr lang="de" sz="1000">
                          <a:solidFill>
                            <a:schemeClr val="dk1"/>
                          </a:solidFill>
                        </a:rPr>
                        <a:t>Kevlar &amp; Battery coating, bearing wears</a:t>
                      </a:r>
                      <a:endParaRPr sz="1000"/>
                    </a:p>
                  </a:txBody>
                  <a:tcPr marT="91425" marB="91425" marR="91425" marL="91425"/>
                </a:tc>
                <a:tc>
                  <a:txBody>
                    <a:bodyPr/>
                    <a:lstStyle/>
                    <a:p>
                      <a:pPr indent="0" lvl="0" marL="0" rtl="0" algn="l">
                        <a:spcBef>
                          <a:spcPts val="0"/>
                        </a:spcBef>
                        <a:spcAft>
                          <a:spcPts val="0"/>
                        </a:spcAft>
                        <a:buNone/>
                      </a:pPr>
                      <a:r>
                        <a:rPr lang="de" sz="1000"/>
                        <a:t>Rs. 15,000</a:t>
                      </a:r>
                      <a:endParaRPr sz="1000"/>
                    </a:p>
                  </a:txBody>
                  <a:tcPr marT="91425" marB="91425" marR="91425" marL="91425"/>
                </a:tc>
              </a:tr>
              <a:tr h="377200">
                <a:tc>
                  <a:txBody>
                    <a:bodyPr/>
                    <a:lstStyle/>
                    <a:p>
                      <a:pPr indent="0" lvl="0" marL="0" rtl="0" algn="l">
                        <a:spcBef>
                          <a:spcPts val="0"/>
                        </a:spcBef>
                        <a:spcAft>
                          <a:spcPts val="0"/>
                        </a:spcAft>
                        <a:buNone/>
                      </a:pPr>
                      <a:r>
                        <a:rPr lang="de" sz="1000"/>
                        <a:t>Operator Salary &amp; Station Costs</a:t>
                      </a:r>
                      <a:endParaRPr sz="1000"/>
                    </a:p>
                  </a:txBody>
                  <a:tcPr marT="91425" marB="91425" marR="91425" marL="91425"/>
                </a:tc>
                <a:tc>
                  <a:txBody>
                    <a:bodyPr/>
                    <a:lstStyle/>
                    <a:p>
                      <a:pPr indent="0" lvl="0" marL="0" rtl="0" algn="l">
                        <a:spcBef>
                          <a:spcPts val="0"/>
                        </a:spcBef>
                        <a:spcAft>
                          <a:spcPts val="0"/>
                        </a:spcAft>
                        <a:buNone/>
                      </a:pPr>
                      <a:r>
                        <a:rPr lang="de" sz="1000"/>
                        <a:t>Rs. 14,00,000</a:t>
                      </a:r>
                      <a:endParaRPr sz="1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54"/>
          <p:cNvSpPr txBox="1"/>
          <p:nvPr>
            <p:ph type="title"/>
          </p:nvPr>
        </p:nvSpPr>
        <p:spPr>
          <a:xfrm>
            <a:off x="997475" y="418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lt2"/>
                </a:solidFill>
              </a:rPr>
              <a:t>Acknowledgment</a:t>
            </a:r>
            <a:endParaRPr>
              <a:solidFill>
                <a:schemeClr val="lt2"/>
              </a:solidFill>
            </a:endParaRPr>
          </a:p>
        </p:txBody>
      </p:sp>
      <p:sp>
        <p:nvSpPr>
          <p:cNvPr id="1200" name="Google Shape;1200;p54"/>
          <p:cNvSpPr txBox="1"/>
          <p:nvPr/>
        </p:nvSpPr>
        <p:spPr>
          <a:xfrm>
            <a:off x="2177850" y="2249450"/>
            <a:ext cx="4788300" cy="140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de" sz="1600">
                <a:solidFill>
                  <a:schemeClr val="dk2"/>
                </a:solidFill>
                <a:latin typeface="Lato"/>
                <a:ea typeface="Lato"/>
                <a:cs typeface="Lato"/>
                <a:sym typeface="Lato"/>
              </a:rPr>
              <a:t>We would like to take this opportunity to thank Prof. Shantanu Tripathi to provide us the opportunity to work on this project.</a:t>
            </a:r>
            <a:endParaRPr sz="1600">
              <a:solidFill>
                <a:schemeClr val="dk2"/>
              </a:solidFill>
              <a:latin typeface="Lato"/>
              <a:ea typeface="Lato"/>
              <a:cs typeface="Lato"/>
              <a:sym typeface="Lato"/>
            </a:endParaRPr>
          </a:p>
          <a:p>
            <a:pPr indent="0" lvl="0" marL="0" rtl="0" algn="ctr">
              <a:lnSpc>
                <a:spcPct val="115000"/>
              </a:lnSpc>
              <a:spcBef>
                <a:spcPts val="1200"/>
              </a:spcBef>
              <a:spcAft>
                <a:spcPts val="0"/>
              </a:spcAft>
              <a:buNone/>
            </a:pPr>
            <a:r>
              <a:t/>
            </a:r>
            <a:endParaRPr sz="1600">
              <a:solidFill>
                <a:schemeClr val="dk2"/>
              </a:solidFill>
              <a:latin typeface="Lato"/>
              <a:ea typeface="Lato"/>
              <a:cs typeface="Lato"/>
              <a:sym typeface="Lato"/>
            </a:endParaRPr>
          </a:p>
          <a:p>
            <a:pPr indent="0" lvl="0" marL="0" rtl="0" algn="ctr">
              <a:lnSpc>
                <a:spcPct val="115000"/>
              </a:lnSpc>
              <a:spcBef>
                <a:spcPts val="1200"/>
              </a:spcBef>
              <a:spcAft>
                <a:spcPts val="1200"/>
              </a:spcAft>
              <a:buNone/>
            </a:pPr>
            <a:r>
              <a:t/>
            </a:r>
            <a:endParaRPr sz="16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55"/>
          <p:cNvSpPr txBox="1"/>
          <p:nvPr>
            <p:ph type="title"/>
          </p:nvPr>
        </p:nvSpPr>
        <p:spPr>
          <a:xfrm>
            <a:off x="1284000" y="1255750"/>
            <a:ext cx="6576000" cy="187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de" sz="7200">
                <a:solidFill>
                  <a:schemeClr val="lt2"/>
                </a:solidFill>
              </a:rPr>
              <a:t>Thank You!</a:t>
            </a:r>
            <a:endParaRPr sz="7200">
              <a:solidFill>
                <a:schemeClr val="lt2"/>
              </a:solidFill>
            </a:endParaRPr>
          </a:p>
        </p:txBody>
      </p:sp>
      <p:pic>
        <p:nvPicPr>
          <p:cNvPr id="1206" name="Google Shape;1206;p55"/>
          <p:cNvPicPr preferRelativeResize="0"/>
          <p:nvPr/>
        </p:nvPicPr>
        <p:blipFill>
          <a:blip r:embed="rId3">
            <a:alphaModFix/>
          </a:blip>
          <a:stretch>
            <a:fillRect/>
          </a:stretch>
        </p:blipFill>
        <p:spPr>
          <a:xfrm>
            <a:off x="5719831" y="2571750"/>
            <a:ext cx="4257546" cy="4257546"/>
          </a:xfrm>
          <a:prstGeom prst="rect">
            <a:avLst/>
          </a:prstGeom>
          <a:noFill/>
          <a:ln>
            <a:noFill/>
          </a:ln>
        </p:spPr>
      </p:pic>
      <p:pic>
        <p:nvPicPr>
          <p:cNvPr id="1207" name="Google Shape;1207;p55"/>
          <p:cNvPicPr preferRelativeResize="0"/>
          <p:nvPr/>
        </p:nvPicPr>
        <p:blipFill>
          <a:blip r:embed="rId3">
            <a:alphaModFix/>
          </a:blip>
          <a:stretch>
            <a:fillRect/>
          </a:stretch>
        </p:blipFill>
        <p:spPr>
          <a:xfrm>
            <a:off x="-259444" y="-1863700"/>
            <a:ext cx="4257546" cy="42575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1250500" y="1599150"/>
            <a:ext cx="6865500" cy="19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4800"/>
              <a:t>Problem Statement</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Motivation &amp; Vision</a:t>
            </a:r>
            <a:endParaRPr sz="2900">
              <a:solidFill>
                <a:schemeClr val="lt2"/>
              </a:solidFill>
            </a:endParaRPr>
          </a:p>
        </p:txBody>
      </p:sp>
      <p:sp>
        <p:nvSpPr>
          <p:cNvPr id="392" name="Google Shape;392;p34"/>
          <p:cNvSpPr txBox="1"/>
          <p:nvPr/>
        </p:nvSpPr>
        <p:spPr>
          <a:xfrm>
            <a:off x="329700" y="898338"/>
            <a:ext cx="84846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300">
                <a:solidFill>
                  <a:schemeClr val="dk2"/>
                </a:solidFill>
                <a:latin typeface="Lato"/>
                <a:ea typeface="Lato"/>
                <a:cs typeface="Lato"/>
                <a:sym typeface="Lato"/>
              </a:rPr>
              <a:t>“India has been a victim of terrorism, especially from across the border, over the last several decades” ~ Mr. T. S. Tirumurti</a:t>
            </a:r>
            <a:endParaRPr sz="1300">
              <a:solidFill>
                <a:schemeClr val="dk2"/>
              </a:solidFill>
              <a:latin typeface="Lato"/>
              <a:ea typeface="Lato"/>
              <a:cs typeface="Lato"/>
              <a:sym typeface="Lato"/>
            </a:endParaRPr>
          </a:p>
        </p:txBody>
      </p:sp>
      <p:pic>
        <p:nvPicPr>
          <p:cNvPr id="393" name="Google Shape;393;p34"/>
          <p:cNvPicPr preferRelativeResize="0"/>
          <p:nvPr/>
        </p:nvPicPr>
        <p:blipFill>
          <a:blip r:embed="rId3">
            <a:alphaModFix/>
          </a:blip>
          <a:stretch>
            <a:fillRect/>
          </a:stretch>
        </p:blipFill>
        <p:spPr>
          <a:xfrm>
            <a:off x="464825" y="3441413"/>
            <a:ext cx="2216950" cy="1472200"/>
          </a:xfrm>
          <a:prstGeom prst="rect">
            <a:avLst/>
          </a:prstGeom>
          <a:noFill/>
          <a:ln>
            <a:noFill/>
          </a:ln>
        </p:spPr>
      </p:pic>
      <p:sp>
        <p:nvSpPr>
          <p:cNvPr id="394" name="Google Shape;394;p34"/>
          <p:cNvSpPr/>
          <p:nvPr/>
        </p:nvSpPr>
        <p:spPr>
          <a:xfrm>
            <a:off x="248875" y="1335450"/>
            <a:ext cx="4242300" cy="973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solidFill>
                  <a:schemeClr val="lt2"/>
                </a:solidFill>
                <a:highlight>
                  <a:schemeClr val="accent2"/>
                </a:highlight>
                <a:latin typeface="Montserrat"/>
                <a:ea typeface="Montserrat"/>
                <a:cs typeface="Montserrat"/>
                <a:sym typeface="Montserrat"/>
              </a:rPr>
              <a:t>Counter-Terrorist Operations</a:t>
            </a:r>
            <a:endParaRPr sz="1200">
              <a:solidFill>
                <a:schemeClr val="lt2"/>
              </a:solidFill>
              <a:highlight>
                <a:schemeClr val="accent2"/>
              </a:highlight>
              <a:latin typeface="Montserrat"/>
              <a:ea typeface="Montserrat"/>
              <a:cs typeface="Montserrat"/>
              <a:sym typeface="Montserrat"/>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High degree of situational awareness &amp; effect on targets</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Accurate real time inputs are needed and we need to obviate the inherent risks to our OWN soldiers</a:t>
            </a:r>
            <a:endParaRPr/>
          </a:p>
        </p:txBody>
      </p:sp>
      <p:sp>
        <p:nvSpPr>
          <p:cNvPr id="395" name="Google Shape;395;p34"/>
          <p:cNvSpPr/>
          <p:nvPr/>
        </p:nvSpPr>
        <p:spPr>
          <a:xfrm>
            <a:off x="4652825" y="1335450"/>
            <a:ext cx="4242300" cy="973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solidFill>
                  <a:schemeClr val="lt2"/>
                </a:solidFill>
                <a:highlight>
                  <a:schemeClr val="accent2"/>
                </a:highlight>
                <a:latin typeface="Montserrat"/>
                <a:ea typeface="Montserrat"/>
                <a:cs typeface="Montserrat"/>
                <a:sym typeface="Montserrat"/>
              </a:rPr>
              <a:t>Surveillance</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Manual methods of </a:t>
            </a:r>
            <a:r>
              <a:rPr lang="de" sz="1200">
                <a:solidFill>
                  <a:schemeClr val="lt2"/>
                </a:solidFill>
                <a:latin typeface="Lato"/>
                <a:ea typeface="Lato"/>
                <a:cs typeface="Lato"/>
                <a:sym typeface="Lato"/>
              </a:rPr>
              <a:t>surveillance</a:t>
            </a:r>
            <a:r>
              <a:rPr lang="de" sz="1200">
                <a:solidFill>
                  <a:schemeClr val="lt2"/>
                </a:solidFill>
                <a:latin typeface="Lato"/>
                <a:ea typeface="Lato"/>
                <a:cs typeface="Lato"/>
                <a:sym typeface="Lato"/>
              </a:rPr>
              <a:t> and combat are being employed as of now in India</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I</a:t>
            </a:r>
            <a:r>
              <a:rPr lang="de" sz="1200">
                <a:solidFill>
                  <a:schemeClr val="lt2"/>
                </a:solidFill>
                <a:latin typeface="Lato"/>
                <a:ea typeface="Lato"/>
                <a:cs typeface="Lato"/>
                <a:sym typeface="Lato"/>
              </a:rPr>
              <a:t>n the past 30 years, 6,500+ soldiers were martyred</a:t>
            </a:r>
            <a:endParaRPr sz="1200">
              <a:solidFill>
                <a:schemeClr val="lt2"/>
              </a:solidFill>
              <a:latin typeface="Lato"/>
              <a:ea typeface="Lato"/>
              <a:cs typeface="Lato"/>
              <a:sym typeface="Lato"/>
            </a:endParaRPr>
          </a:p>
        </p:txBody>
      </p:sp>
      <p:sp>
        <p:nvSpPr>
          <p:cNvPr id="396" name="Google Shape;396;p34"/>
          <p:cNvSpPr/>
          <p:nvPr/>
        </p:nvSpPr>
        <p:spPr>
          <a:xfrm>
            <a:off x="248875" y="2361450"/>
            <a:ext cx="4242300" cy="973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solidFill>
                  <a:schemeClr val="lt2"/>
                </a:solidFill>
                <a:highlight>
                  <a:schemeClr val="accent2"/>
                </a:highlight>
                <a:latin typeface="Montserrat"/>
                <a:ea typeface="Montserrat"/>
                <a:cs typeface="Montserrat"/>
                <a:sym typeface="Montserrat"/>
              </a:rPr>
              <a:t>Compact Design Solution</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Heavy loads reduce mobility, increase fatigue and reduce mission performance</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Optimised for the tasks at hand and payload for soldiers</a:t>
            </a:r>
            <a:endParaRPr sz="1200">
              <a:solidFill>
                <a:schemeClr val="lt2"/>
              </a:solidFill>
              <a:latin typeface="Lato"/>
              <a:ea typeface="Lato"/>
              <a:cs typeface="Lato"/>
              <a:sym typeface="Lato"/>
            </a:endParaRPr>
          </a:p>
        </p:txBody>
      </p:sp>
      <p:sp>
        <p:nvSpPr>
          <p:cNvPr id="397" name="Google Shape;397;p34"/>
          <p:cNvSpPr/>
          <p:nvPr/>
        </p:nvSpPr>
        <p:spPr>
          <a:xfrm>
            <a:off x="4652825" y="2361438"/>
            <a:ext cx="4242300" cy="973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a:solidFill>
                  <a:schemeClr val="lt2"/>
                </a:solidFill>
                <a:highlight>
                  <a:schemeClr val="accent2"/>
                </a:highlight>
                <a:latin typeface="Montserrat"/>
                <a:ea typeface="Montserrat"/>
                <a:cs typeface="Montserrat"/>
                <a:sym typeface="Montserrat"/>
              </a:rPr>
              <a:t>Maneuvering in Difficult Terrains</a:t>
            </a:r>
            <a:endParaRPr sz="1200">
              <a:solidFill>
                <a:schemeClr val="lt2"/>
              </a:solidFill>
              <a:latin typeface="Lato"/>
              <a:ea typeface="Lato"/>
              <a:cs typeface="Lato"/>
              <a:sym typeface="Lato"/>
            </a:endParaRPr>
          </a:p>
          <a:p>
            <a:pPr indent="-171450" lvl="0" marL="179999" rtl="0" algn="l">
              <a:spcBef>
                <a:spcPts val="0"/>
              </a:spcBef>
              <a:spcAft>
                <a:spcPts val="0"/>
              </a:spcAft>
              <a:buClr>
                <a:schemeClr val="lt2"/>
              </a:buClr>
              <a:buSzPts val="1200"/>
              <a:buFont typeface="Lato"/>
              <a:buChar char="❖"/>
            </a:pPr>
            <a:r>
              <a:rPr lang="de" sz="1200">
                <a:solidFill>
                  <a:schemeClr val="lt2"/>
                </a:solidFill>
                <a:latin typeface="Lato"/>
                <a:ea typeface="Lato"/>
                <a:cs typeface="Lato"/>
                <a:sym typeface="Lato"/>
              </a:rPr>
              <a:t>India-Pakistan border includes desert, marshy-muddy land, valleys, snowy mountains, rocky mountains, glaciers and wild grassfield</a:t>
            </a:r>
            <a:endParaRPr sz="1200">
              <a:solidFill>
                <a:schemeClr val="lt2"/>
              </a:solidFill>
              <a:latin typeface="Lato"/>
              <a:ea typeface="Lato"/>
              <a:cs typeface="Lato"/>
              <a:sym typeface="Lato"/>
            </a:endParaRPr>
          </a:p>
        </p:txBody>
      </p:sp>
      <p:pic>
        <p:nvPicPr>
          <p:cNvPr id="398" name="Google Shape;398;p34"/>
          <p:cNvPicPr preferRelativeResize="0"/>
          <p:nvPr/>
        </p:nvPicPr>
        <p:blipFill>
          <a:blip r:embed="rId4">
            <a:alphaModFix/>
          </a:blip>
          <a:stretch>
            <a:fillRect/>
          </a:stretch>
        </p:blipFill>
        <p:spPr>
          <a:xfrm>
            <a:off x="2681775" y="3387462"/>
            <a:ext cx="6083654" cy="158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idx="1" type="subTitle"/>
          </p:nvPr>
        </p:nvSpPr>
        <p:spPr>
          <a:xfrm>
            <a:off x="1691100" y="3038600"/>
            <a:ext cx="60996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de" sz="1600"/>
              <a:t>Design of the bot keeping in mind the engineering requirements and usage scenario</a:t>
            </a:r>
            <a:endParaRPr b="1" sz="1600"/>
          </a:p>
        </p:txBody>
      </p:sp>
      <p:sp>
        <p:nvSpPr>
          <p:cNvPr id="404" name="Google Shape;404;p35"/>
          <p:cNvSpPr txBox="1"/>
          <p:nvPr>
            <p:ph type="title"/>
          </p:nvPr>
        </p:nvSpPr>
        <p:spPr>
          <a:xfrm>
            <a:off x="1657500" y="1238100"/>
            <a:ext cx="5972100" cy="19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4800"/>
              <a:t>Mechatronics</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8" name="Shape 408"/>
        <p:cNvGrpSpPr/>
        <p:nvPr/>
      </p:nvGrpSpPr>
      <p:grpSpPr>
        <a:xfrm>
          <a:off x="0" y="0"/>
          <a:ext cx="0" cy="0"/>
          <a:chOff x="0" y="0"/>
          <a:chExt cx="0" cy="0"/>
        </a:xfrm>
      </p:grpSpPr>
      <p:pic>
        <p:nvPicPr>
          <p:cNvPr id="409" name="Google Shape;409;p36"/>
          <p:cNvPicPr preferRelativeResize="0"/>
          <p:nvPr/>
        </p:nvPicPr>
        <p:blipFill rotWithShape="1">
          <a:blip r:embed="rId3">
            <a:alphaModFix/>
          </a:blip>
          <a:srcRect b="23593" l="10234" r="22480" t="6334"/>
          <a:stretch/>
        </p:blipFill>
        <p:spPr>
          <a:xfrm rot="5400000">
            <a:off x="5785462" y="1494587"/>
            <a:ext cx="3127850" cy="2154326"/>
          </a:xfrm>
          <a:prstGeom prst="rect">
            <a:avLst/>
          </a:prstGeom>
          <a:noFill/>
          <a:ln>
            <a:noFill/>
          </a:ln>
        </p:spPr>
      </p:pic>
      <p:pic>
        <p:nvPicPr>
          <p:cNvPr id="410" name="Google Shape;410;p36"/>
          <p:cNvPicPr preferRelativeResize="0"/>
          <p:nvPr/>
        </p:nvPicPr>
        <p:blipFill rotWithShape="1">
          <a:blip r:embed="rId4">
            <a:alphaModFix/>
          </a:blip>
          <a:srcRect b="4682" l="17763" r="2757" t="7950"/>
          <a:stretch/>
        </p:blipFill>
        <p:spPr>
          <a:xfrm>
            <a:off x="257725" y="231650"/>
            <a:ext cx="5694852" cy="3604350"/>
          </a:xfrm>
          <a:prstGeom prst="rect">
            <a:avLst/>
          </a:prstGeom>
          <a:noFill/>
          <a:ln>
            <a:noFill/>
          </a:ln>
        </p:spPr>
      </p:pic>
      <p:sp>
        <p:nvSpPr>
          <p:cNvPr id="411" name="Google Shape;411;p36"/>
          <p:cNvSpPr/>
          <p:nvPr/>
        </p:nvSpPr>
        <p:spPr>
          <a:xfrm rot="-5400000">
            <a:off x="7764927" y="-1667225"/>
            <a:ext cx="2837700" cy="2837700"/>
          </a:xfrm>
          <a:prstGeom prst="blockArc">
            <a:avLst>
              <a:gd fmla="val 5372485"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rot="5400000">
            <a:off x="-1400873" y="3895050"/>
            <a:ext cx="2837700" cy="2837700"/>
          </a:xfrm>
          <a:prstGeom prst="blockArc">
            <a:avLst>
              <a:gd fmla="val 5372485"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36"/>
          <p:cNvPicPr preferRelativeResize="0"/>
          <p:nvPr/>
        </p:nvPicPr>
        <p:blipFill>
          <a:blip r:embed="rId5">
            <a:alphaModFix/>
          </a:blip>
          <a:stretch>
            <a:fillRect/>
          </a:stretch>
        </p:blipFill>
        <p:spPr>
          <a:xfrm>
            <a:off x="-2110794" y="3099300"/>
            <a:ext cx="4257546" cy="4257546"/>
          </a:xfrm>
          <a:prstGeom prst="rect">
            <a:avLst/>
          </a:prstGeom>
          <a:noFill/>
          <a:ln>
            <a:noFill/>
          </a:ln>
        </p:spPr>
      </p:pic>
      <p:pic>
        <p:nvPicPr>
          <p:cNvPr id="414" name="Google Shape;414;p36"/>
          <p:cNvPicPr preferRelativeResize="0"/>
          <p:nvPr/>
        </p:nvPicPr>
        <p:blipFill>
          <a:blip r:embed="rId5">
            <a:alphaModFix/>
          </a:blip>
          <a:stretch>
            <a:fillRect/>
          </a:stretch>
        </p:blipFill>
        <p:spPr>
          <a:xfrm>
            <a:off x="7055006" y="-2325725"/>
            <a:ext cx="4257546" cy="4257546"/>
          </a:xfrm>
          <a:prstGeom prst="rect">
            <a:avLst/>
          </a:prstGeom>
          <a:noFill/>
          <a:ln>
            <a:noFill/>
          </a:ln>
        </p:spPr>
      </p:pic>
      <p:sp>
        <p:nvSpPr>
          <p:cNvPr id="415" name="Google Shape;415;p36"/>
          <p:cNvSpPr txBox="1"/>
          <p:nvPr>
            <p:ph type="title"/>
          </p:nvPr>
        </p:nvSpPr>
        <p:spPr>
          <a:xfrm>
            <a:off x="2448600" y="3346850"/>
            <a:ext cx="4246800" cy="12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7"/>
          <p:cNvPicPr preferRelativeResize="0"/>
          <p:nvPr/>
        </p:nvPicPr>
        <p:blipFill>
          <a:blip r:embed="rId3">
            <a:alphaModFix/>
          </a:blip>
          <a:stretch>
            <a:fillRect/>
          </a:stretch>
        </p:blipFill>
        <p:spPr>
          <a:xfrm>
            <a:off x="4470950" y="51813"/>
            <a:ext cx="2344201" cy="1318613"/>
          </a:xfrm>
          <a:prstGeom prst="rect">
            <a:avLst/>
          </a:prstGeom>
          <a:noFill/>
          <a:ln>
            <a:noFill/>
          </a:ln>
        </p:spPr>
      </p:pic>
      <p:pic>
        <p:nvPicPr>
          <p:cNvPr id="421" name="Google Shape;421;p37"/>
          <p:cNvPicPr preferRelativeResize="0"/>
          <p:nvPr/>
        </p:nvPicPr>
        <p:blipFill>
          <a:blip r:embed="rId4">
            <a:alphaModFix/>
          </a:blip>
          <a:stretch>
            <a:fillRect/>
          </a:stretch>
        </p:blipFill>
        <p:spPr>
          <a:xfrm>
            <a:off x="1610450" y="51825"/>
            <a:ext cx="2223825" cy="1495962"/>
          </a:xfrm>
          <a:prstGeom prst="rect">
            <a:avLst/>
          </a:prstGeom>
          <a:noFill/>
          <a:ln>
            <a:noFill/>
          </a:ln>
        </p:spPr>
      </p:pic>
      <p:pic>
        <p:nvPicPr>
          <p:cNvPr id="422" name="Google Shape;422;p37"/>
          <p:cNvPicPr preferRelativeResize="0"/>
          <p:nvPr/>
        </p:nvPicPr>
        <p:blipFill>
          <a:blip r:embed="rId5">
            <a:alphaModFix/>
          </a:blip>
          <a:stretch>
            <a:fillRect/>
          </a:stretch>
        </p:blipFill>
        <p:spPr>
          <a:xfrm>
            <a:off x="116275" y="1653325"/>
            <a:ext cx="3144599" cy="1093775"/>
          </a:xfrm>
          <a:prstGeom prst="rect">
            <a:avLst/>
          </a:prstGeom>
          <a:noFill/>
          <a:ln>
            <a:noFill/>
          </a:ln>
        </p:spPr>
      </p:pic>
      <p:pic>
        <p:nvPicPr>
          <p:cNvPr id="423" name="Google Shape;423;p37"/>
          <p:cNvPicPr preferRelativeResize="0"/>
          <p:nvPr/>
        </p:nvPicPr>
        <p:blipFill>
          <a:blip r:embed="rId6">
            <a:alphaModFix/>
          </a:blip>
          <a:stretch>
            <a:fillRect/>
          </a:stretch>
        </p:blipFill>
        <p:spPr>
          <a:xfrm>
            <a:off x="3585463" y="484123"/>
            <a:ext cx="2160500" cy="2206632"/>
          </a:xfrm>
          <a:prstGeom prst="rect">
            <a:avLst/>
          </a:prstGeom>
          <a:noFill/>
          <a:ln>
            <a:noFill/>
          </a:ln>
        </p:spPr>
      </p:pic>
      <p:pic>
        <p:nvPicPr>
          <p:cNvPr id="424" name="Google Shape;424;p37"/>
          <p:cNvPicPr preferRelativeResize="0"/>
          <p:nvPr/>
        </p:nvPicPr>
        <p:blipFill>
          <a:blip r:embed="rId7">
            <a:alphaModFix/>
          </a:blip>
          <a:stretch>
            <a:fillRect/>
          </a:stretch>
        </p:blipFill>
        <p:spPr>
          <a:xfrm>
            <a:off x="5847050" y="1620862"/>
            <a:ext cx="3144599" cy="1158722"/>
          </a:xfrm>
          <a:prstGeom prst="rect">
            <a:avLst/>
          </a:prstGeom>
          <a:noFill/>
          <a:ln>
            <a:noFill/>
          </a:ln>
        </p:spPr>
      </p:pic>
      <p:pic>
        <p:nvPicPr>
          <p:cNvPr id="425" name="Google Shape;425;p37"/>
          <p:cNvPicPr preferRelativeResize="0"/>
          <p:nvPr/>
        </p:nvPicPr>
        <p:blipFill>
          <a:blip r:embed="rId8">
            <a:alphaModFix/>
          </a:blip>
          <a:stretch>
            <a:fillRect/>
          </a:stretch>
        </p:blipFill>
        <p:spPr>
          <a:xfrm>
            <a:off x="2402300" y="1507325"/>
            <a:ext cx="3543300" cy="2409825"/>
          </a:xfrm>
          <a:prstGeom prst="rect">
            <a:avLst/>
          </a:prstGeom>
          <a:noFill/>
          <a:ln>
            <a:noFill/>
          </a:ln>
        </p:spPr>
      </p:pic>
      <p:sp>
        <p:nvSpPr>
          <p:cNvPr id="426" name="Google Shape;426;p37"/>
          <p:cNvSpPr/>
          <p:nvPr/>
        </p:nvSpPr>
        <p:spPr>
          <a:xfrm>
            <a:off x="6815150" y="3590550"/>
            <a:ext cx="3254100" cy="3610200"/>
          </a:xfrm>
          <a:prstGeom prst="ellipse">
            <a:avLst/>
          </a:prstGeom>
          <a:solidFill>
            <a:srgbClr val="B7B7B7"/>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txBox="1"/>
          <p:nvPr/>
        </p:nvSpPr>
        <p:spPr>
          <a:xfrm>
            <a:off x="6953675" y="4144475"/>
            <a:ext cx="2344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2400">
                <a:solidFill>
                  <a:schemeClr val="dk2"/>
                </a:solidFill>
                <a:latin typeface="Open Sans"/>
                <a:ea typeface="Open Sans"/>
                <a:cs typeface="Open Sans"/>
                <a:sym typeface="Open Sans"/>
              </a:rPr>
              <a:t>Why this</a:t>
            </a:r>
            <a:br>
              <a:rPr lang="de" sz="2400">
                <a:solidFill>
                  <a:schemeClr val="dk2"/>
                </a:solidFill>
                <a:latin typeface="Open Sans"/>
                <a:ea typeface="Open Sans"/>
                <a:cs typeface="Open Sans"/>
                <a:sym typeface="Open Sans"/>
              </a:rPr>
            </a:br>
            <a:r>
              <a:rPr lang="de" sz="2400">
                <a:solidFill>
                  <a:schemeClr val="dk2"/>
                </a:solidFill>
                <a:latin typeface="Open Sans"/>
                <a:ea typeface="Open Sans"/>
                <a:cs typeface="Open Sans"/>
                <a:sym typeface="Open Sans"/>
              </a:rPr>
              <a:t>design?</a:t>
            </a:r>
            <a:endParaRPr sz="2400">
              <a:solidFill>
                <a:schemeClr val="dk2"/>
              </a:solidFill>
              <a:latin typeface="Open Sans"/>
              <a:ea typeface="Open Sans"/>
              <a:cs typeface="Open Sans"/>
              <a:sym typeface="Open Sans"/>
            </a:endParaRPr>
          </a:p>
        </p:txBody>
      </p:sp>
      <p:cxnSp>
        <p:nvCxnSpPr>
          <p:cNvPr id="428" name="Google Shape;428;p37"/>
          <p:cNvCxnSpPr>
            <a:stCxn id="427" idx="1"/>
          </p:cNvCxnSpPr>
          <p:nvPr/>
        </p:nvCxnSpPr>
        <p:spPr>
          <a:xfrm rot="10800000">
            <a:off x="5717075" y="4559975"/>
            <a:ext cx="1236600" cy="46200"/>
          </a:xfrm>
          <a:prstGeom prst="straightConnector1">
            <a:avLst/>
          </a:prstGeom>
          <a:noFill/>
          <a:ln cap="flat" cmpd="sng" w="38100">
            <a:solidFill>
              <a:schemeClr val="dk2"/>
            </a:solidFill>
            <a:prstDash val="solid"/>
            <a:round/>
            <a:headEnd len="med" w="med" type="none"/>
            <a:tailEnd len="med" w="med" type="triangle"/>
          </a:ln>
        </p:spPr>
      </p:cxnSp>
      <p:sp>
        <p:nvSpPr>
          <p:cNvPr id="429" name="Google Shape;429;p37"/>
          <p:cNvSpPr/>
          <p:nvPr/>
        </p:nvSpPr>
        <p:spPr>
          <a:xfrm>
            <a:off x="3744050" y="4102000"/>
            <a:ext cx="1928700" cy="923400"/>
          </a:xfrm>
          <a:prstGeom prst="roundRect">
            <a:avLst>
              <a:gd fmla="val 16667" name="adj"/>
            </a:avLst>
          </a:prstGeom>
          <a:solidFill>
            <a:srgbClr val="66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txBox="1"/>
          <p:nvPr/>
        </p:nvSpPr>
        <p:spPr>
          <a:xfrm>
            <a:off x="3798350" y="4148050"/>
            <a:ext cx="1820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300">
                <a:solidFill>
                  <a:schemeClr val="dk2"/>
                </a:solidFill>
                <a:latin typeface="Open Sans"/>
                <a:ea typeface="Open Sans"/>
                <a:cs typeface="Open Sans"/>
                <a:sym typeface="Open Sans"/>
              </a:rPr>
              <a:t>Mobility in rocky and dusty terrain with slopes upto 50</a:t>
            </a:r>
            <a:r>
              <a:rPr lang="de" sz="1300">
                <a:solidFill>
                  <a:schemeClr val="dk2"/>
                </a:solidFill>
                <a:latin typeface="Open Sans"/>
                <a:ea typeface="Open Sans"/>
                <a:cs typeface="Open Sans"/>
                <a:sym typeface="Open Sans"/>
              </a:rPr>
              <a:t>°</a:t>
            </a:r>
            <a:endParaRPr sz="1300">
              <a:solidFill>
                <a:schemeClr val="dk2"/>
              </a:solidFill>
              <a:latin typeface="Open Sans"/>
              <a:ea typeface="Open Sans"/>
              <a:cs typeface="Open Sans"/>
              <a:sym typeface="Open Sans"/>
            </a:endParaRPr>
          </a:p>
        </p:txBody>
      </p:sp>
      <p:cxnSp>
        <p:nvCxnSpPr>
          <p:cNvPr id="431" name="Google Shape;431;p37"/>
          <p:cNvCxnSpPr/>
          <p:nvPr/>
        </p:nvCxnSpPr>
        <p:spPr>
          <a:xfrm rot="10800000">
            <a:off x="2516675" y="4559975"/>
            <a:ext cx="1236600" cy="46200"/>
          </a:xfrm>
          <a:prstGeom prst="straightConnector1">
            <a:avLst/>
          </a:prstGeom>
          <a:noFill/>
          <a:ln cap="flat" cmpd="sng" w="38100">
            <a:solidFill>
              <a:schemeClr val="dk2"/>
            </a:solidFill>
            <a:prstDash val="solid"/>
            <a:round/>
            <a:headEnd len="med" w="med" type="none"/>
            <a:tailEnd len="med" w="med" type="triangle"/>
          </a:ln>
        </p:spPr>
      </p:cxnSp>
      <p:sp>
        <p:nvSpPr>
          <p:cNvPr id="432" name="Google Shape;432;p37"/>
          <p:cNvSpPr/>
          <p:nvPr/>
        </p:nvSpPr>
        <p:spPr>
          <a:xfrm>
            <a:off x="619850" y="4102000"/>
            <a:ext cx="1928700" cy="923400"/>
          </a:xfrm>
          <a:prstGeom prst="roundRect">
            <a:avLst>
              <a:gd fmla="val 16667" name="adj"/>
            </a:avLst>
          </a:prstGeom>
          <a:solidFill>
            <a:srgbClr val="6D9EEB"/>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txBox="1"/>
          <p:nvPr/>
        </p:nvSpPr>
        <p:spPr>
          <a:xfrm>
            <a:off x="651500" y="4071100"/>
            <a:ext cx="1820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300">
                <a:solidFill>
                  <a:schemeClr val="dk2"/>
                </a:solidFill>
                <a:latin typeface="Open Sans"/>
                <a:ea typeface="Open Sans"/>
                <a:cs typeface="Open Sans"/>
                <a:sym typeface="Open Sans"/>
              </a:rPr>
              <a:t>Legged robot with more legs can walk with payload.</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de" sz="1300">
                <a:solidFill>
                  <a:schemeClr val="dk2"/>
                </a:solidFill>
                <a:latin typeface="Open Sans"/>
                <a:ea typeface="Open Sans"/>
                <a:cs typeface="Open Sans"/>
                <a:sym typeface="Open Sans"/>
              </a:rPr>
              <a:t> Hence Hexapod</a:t>
            </a:r>
            <a:endParaRPr sz="1300">
              <a:solidFill>
                <a:schemeClr val="dk2"/>
              </a:solidFill>
              <a:latin typeface="Open Sans"/>
              <a:ea typeface="Open Sans"/>
              <a:cs typeface="Open Sans"/>
              <a:sym typeface="Open Sans"/>
            </a:endParaRPr>
          </a:p>
        </p:txBody>
      </p:sp>
      <p:cxnSp>
        <p:nvCxnSpPr>
          <p:cNvPr id="434" name="Google Shape;434;p37"/>
          <p:cNvCxnSpPr>
            <a:stCxn id="426" idx="1"/>
          </p:cNvCxnSpPr>
          <p:nvPr/>
        </p:nvCxnSpPr>
        <p:spPr>
          <a:xfrm rot="10800000">
            <a:off x="5945602" y="3264552"/>
            <a:ext cx="1346100" cy="854700"/>
          </a:xfrm>
          <a:prstGeom prst="straightConnector1">
            <a:avLst/>
          </a:prstGeom>
          <a:noFill/>
          <a:ln cap="flat" cmpd="sng" w="38100">
            <a:solidFill>
              <a:schemeClr val="dk2"/>
            </a:solidFill>
            <a:prstDash val="solid"/>
            <a:round/>
            <a:headEnd len="med" w="med" type="none"/>
            <a:tailEnd len="med" w="med" type="triangle"/>
          </a:ln>
        </p:spPr>
      </p:cxnSp>
      <p:sp>
        <p:nvSpPr>
          <p:cNvPr id="435" name="Google Shape;435;p37"/>
          <p:cNvSpPr/>
          <p:nvPr/>
        </p:nvSpPr>
        <p:spPr>
          <a:xfrm>
            <a:off x="3972650" y="2806600"/>
            <a:ext cx="1928700" cy="923400"/>
          </a:xfrm>
          <a:prstGeom prst="roundRect">
            <a:avLst>
              <a:gd fmla="val 16667" name="adj"/>
            </a:avLst>
          </a:prstGeom>
          <a:solidFill>
            <a:srgbClr val="66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txBox="1"/>
          <p:nvPr/>
        </p:nvSpPr>
        <p:spPr>
          <a:xfrm>
            <a:off x="4026950" y="2852650"/>
            <a:ext cx="1820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300">
                <a:solidFill>
                  <a:schemeClr val="dk2"/>
                </a:solidFill>
                <a:latin typeface="Open Sans"/>
                <a:ea typeface="Open Sans"/>
                <a:cs typeface="Open Sans"/>
                <a:sym typeface="Open Sans"/>
              </a:rPr>
              <a:t>Speed and power requirement in legged motion!!</a:t>
            </a:r>
            <a:endParaRPr sz="1300">
              <a:solidFill>
                <a:schemeClr val="dk2"/>
              </a:solidFill>
              <a:latin typeface="Open Sans"/>
              <a:ea typeface="Open Sans"/>
              <a:cs typeface="Open Sans"/>
              <a:sym typeface="Open Sans"/>
            </a:endParaRPr>
          </a:p>
        </p:txBody>
      </p:sp>
      <p:cxnSp>
        <p:nvCxnSpPr>
          <p:cNvPr id="437" name="Google Shape;437;p37"/>
          <p:cNvCxnSpPr/>
          <p:nvPr/>
        </p:nvCxnSpPr>
        <p:spPr>
          <a:xfrm rot="10800000">
            <a:off x="2745275" y="3264575"/>
            <a:ext cx="1236600" cy="46200"/>
          </a:xfrm>
          <a:prstGeom prst="straightConnector1">
            <a:avLst/>
          </a:prstGeom>
          <a:noFill/>
          <a:ln cap="flat" cmpd="sng" w="38100">
            <a:solidFill>
              <a:schemeClr val="dk2"/>
            </a:solidFill>
            <a:prstDash val="solid"/>
            <a:round/>
            <a:headEnd len="med" w="med" type="none"/>
            <a:tailEnd len="med" w="med" type="triangle"/>
          </a:ln>
        </p:spPr>
      </p:cxnSp>
      <p:sp>
        <p:nvSpPr>
          <p:cNvPr id="438" name="Google Shape;438;p37"/>
          <p:cNvSpPr/>
          <p:nvPr/>
        </p:nvSpPr>
        <p:spPr>
          <a:xfrm>
            <a:off x="848450" y="2806600"/>
            <a:ext cx="1928700" cy="923400"/>
          </a:xfrm>
          <a:prstGeom prst="roundRect">
            <a:avLst>
              <a:gd fmla="val 16667" name="adj"/>
            </a:avLst>
          </a:prstGeom>
          <a:solidFill>
            <a:srgbClr val="6D9EEB"/>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txBox="1"/>
          <p:nvPr/>
        </p:nvSpPr>
        <p:spPr>
          <a:xfrm>
            <a:off x="880100" y="2852650"/>
            <a:ext cx="182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chemeClr val="dk2"/>
                </a:solidFill>
                <a:latin typeface="Open Sans"/>
                <a:ea typeface="Open Sans"/>
                <a:cs typeface="Open Sans"/>
                <a:sym typeface="Open Sans"/>
              </a:rPr>
              <a:t>Added foldable wheel at the foot, used dynamic decoupling for control</a:t>
            </a:r>
            <a:endParaRPr sz="1200">
              <a:solidFill>
                <a:schemeClr val="dk2"/>
              </a:solidFill>
              <a:latin typeface="Open Sans"/>
              <a:ea typeface="Open Sans"/>
              <a:cs typeface="Open Sans"/>
              <a:sym typeface="Open Sans"/>
            </a:endParaRPr>
          </a:p>
        </p:txBody>
      </p:sp>
      <p:cxnSp>
        <p:nvCxnSpPr>
          <p:cNvPr id="440" name="Google Shape;440;p37"/>
          <p:cNvCxnSpPr/>
          <p:nvPr/>
        </p:nvCxnSpPr>
        <p:spPr>
          <a:xfrm rot="10800000">
            <a:off x="6250550" y="2045450"/>
            <a:ext cx="1593300" cy="1673700"/>
          </a:xfrm>
          <a:prstGeom prst="straightConnector1">
            <a:avLst/>
          </a:prstGeom>
          <a:noFill/>
          <a:ln cap="flat" cmpd="sng" w="38100">
            <a:solidFill>
              <a:schemeClr val="dk2"/>
            </a:solidFill>
            <a:prstDash val="solid"/>
            <a:round/>
            <a:headEnd len="med" w="med" type="none"/>
            <a:tailEnd len="med" w="med" type="triangle"/>
          </a:ln>
        </p:spPr>
      </p:cxnSp>
      <p:sp>
        <p:nvSpPr>
          <p:cNvPr id="441" name="Google Shape;441;p37"/>
          <p:cNvSpPr/>
          <p:nvPr/>
        </p:nvSpPr>
        <p:spPr>
          <a:xfrm>
            <a:off x="4277450" y="1587400"/>
            <a:ext cx="1928700" cy="923400"/>
          </a:xfrm>
          <a:prstGeom prst="roundRect">
            <a:avLst>
              <a:gd fmla="val 16667" name="adj"/>
            </a:avLst>
          </a:prstGeom>
          <a:solidFill>
            <a:srgbClr val="66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txBox="1"/>
          <p:nvPr/>
        </p:nvSpPr>
        <p:spPr>
          <a:xfrm>
            <a:off x="4358563" y="1587400"/>
            <a:ext cx="182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chemeClr val="dk2"/>
                </a:solidFill>
                <a:latin typeface="Open Sans"/>
                <a:ea typeface="Open Sans"/>
                <a:cs typeface="Open Sans"/>
                <a:sym typeface="Open Sans"/>
              </a:rPr>
              <a:t>How do you move in closed space unidentified after reaching near to goal?</a:t>
            </a:r>
            <a:endParaRPr sz="1200">
              <a:solidFill>
                <a:schemeClr val="dk2"/>
              </a:solidFill>
              <a:latin typeface="Open Sans"/>
              <a:ea typeface="Open Sans"/>
              <a:cs typeface="Open Sans"/>
              <a:sym typeface="Open Sans"/>
            </a:endParaRPr>
          </a:p>
        </p:txBody>
      </p:sp>
      <p:cxnSp>
        <p:nvCxnSpPr>
          <p:cNvPr id="443" name="Google Shape;443;p37"/>
          <p:cNvCxnSpPr/>
          <p:nvPr/>
        </p:nvCxnSpPr>
        <p:spPr>
          <a:xfrm rot="10800000">
            <a:off x="3050075" y="2045375"/>
            <a:ext cx="1236600" cy="46200"/>
          </a:xfrm>
          <a:prstGeom prst="straightConnector1">
            <a:avLst/>
          </a:prstGeom>
          <a:noFill/>
          <a:ln cap="flat" cmpd="sng" w="38100">
            <a:solidFill>
              <a:schemeClr val="dk2"/>
            </a:solidFill>
            <a:prstDash val="solid"/>
            <a:round/>
            <a:headEnd len="med" w="med" type="none"/>
            <a:tailEnd len="med" w="med" type="triangle"/>
          </a:ln>
        </p:spPr>
      </p:cxnSp>
      <p:sp>
        <p:nvSpPr>
          <p:cNvPr id="444" name="Google Shape;444;p37"/>
          <p:cNvSpPr/>
          <p:nvPr/>
        </p:nvSpPr>
        <p:spPr>
          <a:xfrm>
            <a:off x="1153250" y="1587400"/>
            <a:ext cx="1928700" cy="923400"/>
          </a:xfrm>
          <a:prstGeom prst="roundRect">
            <a:avLst>
              <a:gd fmla="val 16667" name="adj"/>
            </a:avLst>
          </a:prstGeom>
          <a:solidFill>
            <a:srgbClr val="6D9EEB"/>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txBox="1"/>
          <p:nvPr/>
        </p:nvSpPr>
        <p:spPr>
          <a:xfrm>
            <a:off x="1184900" y="1556500"/>
            <a:ext cx="182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chemeClr val="dk2"/>
                </a:solidFill>
                <a:latin typeface="Open Sans"/>
                <a:ea typeface="Open Sans"/>
                <a:cs typeface="Open Sans"/>
                <a:sym typeface="Open Sans"/>
              </a:rPr>
              <a:t>small modular independent bot with all the sensors and computational unit</a:t>
            </a:r>
            <a:endParaRPr sz="1200">
              <a:solidFill>
                <a:schemeClr val="dk2"/>
              </a:solidFill>
              <a:latin typeface="Open Sans"/>
              <a:ea typeface="Open Sans"/>
              <a:cs typeface="Open Sans"/>
              <a:sym typeface="Open Sans"/>
            </a:endParaRPr>
          </a:p>
        </p:txBody>
      </p:sp>
      <p:cxnSp>
        <p:nvCxnSpPr>
          <p:cNvPr id="446" name="Google Shape;446;p37"/>
          <p:cNvCxnSpPr>
            <a:stCxn id="426" idx="0"/>
          </p:cNvCxnSpPr>
          <p:nvPr/>
        </p:nvCxnSpPr>
        <p:spPr>
          <a:xfrm rot="10800000">
            <a:off x="6707600" y="826350"/>
            <a:ext cx="1734600" cy="2764200"/>
          </a:xfrm>
          <a:prstGeom prst="straightConnector1">
            <a:avLst/>
          </a:prstGeom>
          <a:noFill/>
          <a:ln cap="flat" cmpd="sng" w="38100">
            <a:solidFill>
              <a:schemeClr val="dk2"/>
            </a:solidFill>
            <a:prstDash val="solid"/>
            <a:round/>
            <a:headEnd len="med" w="med" type="none"/>
            <a:tailEnd len="med" w="med" type="triangle"/>
          </a:ln>
        </p:spPr>
      </p:cxnSp>
      <p:sp>
        <p:nvSpPr>
          <p:cNvPr id="447" name="Google Shape;447;p37"/>
          <p:cNvSpPr/>
          <p:nvPr/>
        </p:nvSpPr>
        <p:spPr>
          <a:xfrm>
            <a:off x="4734650" y="368200"/>
            <a:ext cx="1928700" cy="923400"/>
          </a:xfrm>
          <a:prstGeom prst="roundRect">
            <a:avLst>
              <a:gd fmla="val 16667" name="adj"/>
            </a:avLst>
          </a:prstGeom>
          <a:solidFill>
            <a:srgbClr val="66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txBox="1"/>
          <p:nvPr/>
        </p:nvSpPr>
        <p:spPr>
          <a:xfrm>
            <a:off x="4815688" y="368200"/>
            <a:ext cx="182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chemeClr val="dk2"/>
                </a:solidFill>
                <a:latin typeface="Open Sans"/>
                <a:ea typeface="Open Sans"/>
                <a:cs typeface="Open Sans"/>
                <a:sym typeface="Open Sans"/>
              </a:rPr>
              <a:t>What actuator/transmission to use for leg joints?</a:t>
            </a:r>
            <a:endParaRPr sz="1200">
              <a:solidFill>
                <a:schemeClr val="dk2"/>
              </a:solidFill>
              <a:latin typeface="Open Sans"/>
              <a:ea typeface="Open Sans"/>
              <a:cs typeface="Open Sans"/>
              <a:sym typeface="Open Sans"/>
            </a:endParaRPr>
          </a:p>
          <a:p>
            <a:pPr indent="0" lvl="0" marL="0" rtl="0" algn="ctr">
              <a:spcBef>
                <a:spcPts val="0"/>
              </a:spcBef>
              <a:spcAft>
                <a:spcPts val="0"/>
              </a:spcAft>
              <a:buNone/>
            </a:pPr>
            <a:r>
              <a:rPr lang="de" sz="1200">
                <a:solidFill>
                  <a:schemeClr val="dk2"/>
                </a:solidFill>
                <a:latin typeface="Open Sans"/>
                <a:ea typeface="Open Sans"/>
                <a:cs typeface="Open Sans"/>
                <a:sym typeface="Open Sans"/>
              </a:rPr>
              <a:t>(70 kg+25 kg load)</a:t>
            </a:r>
            <a:endParaRPr sz="1200">
              <a:solidFill>
                <a:schemeClr val="dk2"/>
              </a:solidFill>
              <a:latin typeface="Open Sans"/>
              <a:ea typeface="Open Sans"/>
              <a:cs typeface="Open Sans"/>
              <a:sym typeface="Open Sans"/>
            </a:endParaRPr>
          </a:p>
        </p:txBody>
      </p:sp>
      <p:cxnSp>
        <p:nvCxnSpPr>
          <p:cNvPr id="449" name="Google Shape;449;p37"/>
          <p:cNvCxnSpPr/>
          <p:nvPr/>
        </p:nvCxnSpPr>
        <p:spPr>
          <a:xfrm rot="10800000">
            <a:off x="3507275" y="826175"/>
            <a:ext cx="1236600" cy="46200"/>
          </a:xfrm>
          <a:prstGeom prst="straightConnector1">
            <a:avLst/>
          </a:prstGeom>
          <a:noFill/>
          <a:ln cap="flat" cmpd="sng" w="38100">
            <a:solidFill>
              <a:schemeClr val="dk2"/>
            </a:solidFill>
            <a:prstDash val="solid"/>
            <a:round/>
            <a:headEnd len="med" w="med" type="none"/>
            <a:tailEnd len="med" w="med" type="triangle"/>
          </a:ln>
        </p:spPr>
      </p:cxnSp>
      <p:sp>
        <p:nvSpPr>
          <p:cNvPr id="450" name="Google Shape;450;p37"/>
          <p:cNvSpPr/>
          <p:nvPr/>
        </p:nvSpPr>
        <p:spPr>
          <a:xfrm>
            <a:off x="1610450" y="368200"/>
            <a:ext cx="1928700" cy="923400"/>
          </a:xfrm>
          <a:prstGeom prst="roundRect">
            <a:avLst>
              <a:gd fmla="val 16667" name="adj"/>
            </a:avLst>
          </a:prstGeom>
          <a:solidFill>
            <a:srgbClr val="6D9EEB"/>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txBox="1"/>
          <p:nvPr/>
        </p:nvSpPr>
        <p:spPr>
          <a:xfrm>
            <a:off x="1642100" y="337300"/>
            <a:ext cx="1820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300">
                <a:solidFill>
                  <a:schemeClr val="dk2"/>
                </a:solidFill>
                <a:latin typeface="Open Sans"/>
                <a:ea typeface="Open Sans"/>
                <a:cs typeface="Open Sans"/>
                <a:sym typeface="Open Sans"/>
              </a:rPr>
              <a:t>Cable driven reducer for transmission with all the actuator at/near the base</a:t>
            </a:r>
            <a:endParaRPr sz="1300">
              <a:solidFill>
                <a:schemeClr val="dk2"/>
              </a:solidFill>
              <a:latin typeface="Open Sans"/>
              <a:ea typeface="Open Sans"/>
              <a:cs typeface="Open Sans"/>
              <a:sym typeface="Open Sans"/>
            </a:endParaRPr>
          </a:p>
        </p:txBody>
      </p:sp>
      <p:pic>
        <p:nvPicPr>
          <p:cNvPr id="452" name="Google Shape;452;p37"/>
          <p:cNvPicPr preferRelativeResize="0"/>
          <p:nvPr/>
        </p:nvPicPr>
        <p:blipFill>
          <a:blip r:embed="rId9">
            <a:alphaModFix/>
          </a:blip>
          <a:stretch>
            <a:fillRect/>
          </a:stretch>
        </p:blipFill>
        <p:spPr>
          <a:xfrm>
            <a:off x="6815150" y="51825"/>
            <a:ext cx="2223825" cy="1808532"/>
          </a:xfrm>
          <a:prstGeom prst="rect">
            <a:avLst/>
          </a:prstGeom>
          <a:noFill/>
          <a:ln>
            <a:noFill/>
          </a:ln>
        </p:spPr>
      </p:pic>
      <p:pic>
        <p:nvPicPr>
          <p:cNvPr id="453" name="Google Shape;453;p37"/>
          <p:cNvPicPr preferRelativeResize="0"/>
          <p:nvPr/>
        </p:nvPicPr>
        <p:blipFill rotWithShape="1">
          <a:blip r:embed="rId10">
            <a:alphaModFix/>
          </a:blip>
          <a:srcRect b="23593" l="10234" r="22480" t="6334"/>
          <a:stretch/>
        </p:blipFill>
        <p:spPr>
          <a:xfrm>
            <a:off x="6250578" y="1918159"/>
            <a:ext cx="2344201" cy="16145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5"/>
                                        </p:tgtEl>
                                      </p:cBhvr>
                                    </p:animEffect>
                                    <p:set>
                                      <p:cBhvr>
                                        <p:cTn dur="1" fill="hold">
                                          <p:stCondLst>
                                            <p:cond delay="1000"/>
                                          </p:stCondLst>
                                        </p:cTn>
                                        <p:tgtEl>
                                          <p:spTgt spid="4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3"/>
                                        </p:tgtEl>
                                      </p:cBhvr>
                                    </p:animEffect>
                                    <p:set>
                                      <p:cBhvr>
                                        <p:cTn dur="1" fill="hold">
                                          <p:stCondLst>
                                            <p:cond delay="1000"/>
                                          </p:stCondLst>
                                        </p:cTn>
                                        <p:tgtEl>
                                          <p:spTgt spid="4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4"/>
                                        </p:tgtEl>
                                      </p:cBhvr>
                                    </p:animEffect>
                                    <p:set>
                                      <p:cBhvr>
                                        <p:cTn dur="1" fill="hold">
                                          <p:stCondLst>
                                            <p:cond delay="1000"/>
                                          </p:stCondLst>
                                        </p:cTn>
                                        <p:tgtEl>
                                          <p:spTgt spid="4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2"/>
                                        </p:tgtEl>
                                      </p:cBhvr>
                                    </p:animEffect>
                                    <p:set>
                                      <p:cBhvr>
                                        <p:cTn dur="1" fill="hold">
                                          <p:stCondLst>
                                            <p:cond delay="1000"/>
                                          </p:stCondLst>
                                        </p:cTn>
                                        <p:tgtEl>
                                          <p:spTgt spid="4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421"/>
                                        </p:tgtEl>
                                      </p:cBhvr>
                                    </p:animEffect>
                                    <p:set>
                                      <p:cBhvr>
                                        <p:cTn dur="1" fill="hold">
                                          <p:stCondLst>
                                            <p:cond delay="1300"/>
                                          </p:stCondLst>
                                        </p:cTn>
                                        <p:tgtEl>
                                          <p:spTgt spid="4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0"/>
                                        </p:tgtEl>
                                      </p:cBhvr>
                                    </p:animEffect>
                                    <p:set>
                                      <p:cBhvr>
                                        <p:cTn dur="1" fill="hold">
                                          <p:stCondLst>
                                            <p:cond delay="1000"/>
                                          </p:stCondLst>
                                        </p:cTn>
                                        <p:tgtEl>
                                          <p:spTgt spid="4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8"/>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Transmission</a:t>
            </a:r>
            <a:endParaRPr sz="2900">
              <a:solidFill>
                <a:schemeClr val="lt2"/>
              </a:solidFill>
            </a:endParaRPr>
          </a:p>
        </p:txBody>
      </p:sp>
      <p:pic>
        <p:nvPicPr>
          <p:cNvPr id="459" name="Google Shape;459;p38"/>
          <p:cNvPicPr preferRelativeResize="0"/>
          <p:nvPr/>
        </p:nvPicPr>
        <p:blipFill>
          <a:blip r:embed="rId3">
            <a:alphaModFix/>
          </a:blip>
          <a:stretch>
            <a:fillRect/>
          </a:stretch>
        </p:blipFill>
        <p:spPr>
          <a:xfrm>
            <a:off x="6505202" y="2004275"/>
            <a:ext cx="1989800" cy="1337149"/>
          </a:xfrm>
          <a:prstGeom prst="rect">
            <a:avLst/>
          </a:prstGeom>
          <a:noFill/>
          <a:ln>
            <a:noFill/>
          </a:ln>
        </p:spPr>
      </p:pic>
      <p:pic>
        <p:nvPicPr>
          <p:cNvPr id="460" name="Google Shape;460;p38"/>
          <p:cNvPicPr preferRelativeResize="0"/>
          <p:nvPr/>
        </p:nvPicPr>
        <p:blipFill rotWithShape="1">
          <a:blip r:embed="rId4">
            <a:alphaModFix/>
          </a:blip>
          <a:srcRect b="-8420" l="-5020" r="5019" t="8420"/>
          <a:stretch/>
        </p:blipFill>
        <p:spPr>
          <a:xfrm>
            <a:off x="6452775" y="635463"/>
            <a:ext cx="2094651" cy="1387975"/>
          </a:xfrm>
          <a:prstGeom prst="rect">
            <a:avLst/>
          </a:prstGeom>
          <a:noFill/>
          <a:ln>
            <a:noFill/>
          </a:ln>
        </p:spPr>
      </p:pic>
      <p:grpSp>
        <p:nvGrpSpPr>
          <p:cNvPr id="461" name="Google Shape;461;p38"/>
          <p:cNvGrpSpPr/>
          <p:nvPr/>
        </p:nvGrpSpPr>
        <p:grpSpPr>
          <a:xfrm>
            <a:off x="709296" y="1119297"/>
            <a:ext cx="336848" cy="572691"/>
            <a:chOff x="305300" y="1227875"/>
            <a:chExt cx="321175" cy="421375"/>
          </a:xfrm>
        </p:grpSpPr>
        <p:sp>
          <p:nvSpPr>
            <p:cNvPr id="462" name="Google Shape;462;p3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ax(|{\tau}| - {\tau}_{max}, 0)||^2" id="484" name="Google Shape;484;p38" title="MathEquation,#fcfcfc"/>
          <p:cNvPicPr preferRelativeResize="0"/>
          <p:nvPr/>
        </p:nvPicPr>
        <p:blipFill>
          <a:blip r:embed="rId5">
            <a:alphaModFix/>
          </a:blip>
          <a:stretch>
            <a:fillRect/>
          </a:stretch>
        </p:blipFill>
        <p:spPr>
          <a:xfrm>
            <a:off x="1462987" y="3928625"/>
            <a:ext cx="1900848" cy="282750"/>
          </a:xfrm>
          <a:prstGeom prst="rect">
            <a:avLst/>
          </a:prstGeom>
          <a:noFill/>
          <a:ln>
            <a:noFill/>
          </a:ln>
        </p:spPr>
      </p:pic>
      <p:pic>
        <p:nvPicPr>
          <p:cNvPr descr="||\mathcal{O}||^2" id="485" name="Google Shape;485;p38" title="MathEquation,#fcfcfc"/>
          <p:cNvPicPr preferRelativeResize="0"/>
          <p:nvPr/>
        </p:nvPicPr>
        <p:blipFill>
          <a:blip r:embed="rId6">
            <a:alphaModFix/>
          </a:blip>
          <a:stretch>
            <a:fillRect/>
          </a:stretch>
        </p:blipFill>
        <p:spPr>
          <a:xfrm>
            <a:off x="1469150" y="4268550"/>
            <a:ext cx="474212" cy="282750"/>
          </a:xfrm>
          <a:prstGeom prst="rect">
            <a:avLst/>
          </a:prstGeom>
          <a:noFill/>
          <a:ln>
            <a:noFill/>
          </a:ln>
        </p:spPr>
      </p:pic>
      <p:pic>
        <p:nvPicPr>
          <p:cNvPr descr="||z_c - z_{co}||^2" id="486" name="Google Shape;486;p38" title="MathEquation,#fcfcfc"/>
          <p:cNvPicPr preferRelativeResize="0"/>
          <p:nvPr/>
        </p:nvPicPr>
        <p:blipFill>
          <a:blip r:embed="rId7">
            <a:alphaModFix/>
          </a:blip>
          <a:stretch>
            <a:fillRect/>
          </a:stretch>
        </p:blipFill>
        <p:spPr>
          <a:xfrm>
            <a:off x="2093625" y="4268550"/>
            <a:ext cx="979228" cy="282750"/>
          </a:xfrm>
          <a:prstGeom prst="rect">
            <a:avLst/>
          </a:prstGeom>
          <a:noFill/>
          <a:ln>
            <a:noFill/>
          </a:ln>
        </p:spPr>
      </p:pic>
      <p:grpSp>
        <p:nvGrpSpPr>
          <p:cNvPr id="487" name="Google Shape;487;p38"/>
          <p:cNvGrpSpPr/>
          <p:nvPr/>
        </p:nvGrpSpPr>
        <p:grpSpPr>
          <a:xfrm>
            <a:off x="709296" y="2484447"/>
            <a:ext cx="336848" cy="572691"/>
            <a:chOff x="305300" y="1227875"/>
            <a:chExt cx="321175" cy="421375"/>
          </a:xfrm>
        </p:grpSpPr>
        <p:sp>
          <p:nvSpPr>
            <p:cNvPr id="488" name="Google Shape;488;p3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nvSpPr>
        <p:spPr>
          <a:xfrm>
            <a:off x="1144125" y="1048200"/>
            <a:ext cx="36603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rPr>
              <a:t>Power from motor are </a:t>
            </a:r>
            <a:r>
              <a:rPr lang="de" sz="1500">
                <a:solidFill>
                  <a:schemeClr val="dk1"/>
                </a:solidFill>
              </a:rPr>
              <a:t>transmitted</a:t>
            </a:r>
            <a:r>
              <a:rPr lang="de" sz="1500">
                <a:solidFill>
                  <a:schemeClr val="dk1"/>
                </a:solidFill>
              </a:rPr>
              <a:t> to the links belt drive with a tensioner for avoiding backlash. This is for increased motor life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de" sz="1500">
                <a:solidFill>
                  <a:schemeClr val="dk1"/>
                </a:solidFill>
              </a:rPr>
              <a:t>Used bearing to </a:t>
            </a:r>
            <a:r>
              <a:rPr lang="de" sz="1500">
                <a:solidFill>
                  <a:schemeClr val="dk1"/>
                </a:solidFill>
              </a:rPr>
              <a:t>transfer</a:t>
            </a:r>
            <a:r>
              <a:rPr lang="de" sz="1500">
                <a:solidFill>
                  <a:schemeClr val="dk1"/>
                </a:solidFill>
              </a:rPr>
              <a:t> the bending load on shaft due to belt tension to the chassis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de" sz="1500">
                <a:solidFill>
                  <a:schemeClr val="dk1"/>
                </a:solidFill>
              </a:rPr>
              <a:t>Knuckle joint is used to connect link1 to the chassis.</a:t>
            </a:r>
            <a:endParaRPr sz="1500">
              <a:solidFill>
                <a:schemeClr val="dk1"/>
              </a:solidFill>
            </a:endParaRPr>
          </a:p>
          <a:p>
            <a:pPr indent="0" lvl="0" marL="0" rtl="0" algn="l">
              <a:spcBef>
                <a:spcPts val="0"/>
              </a:spcBef>
              <a:spcAft>
                <a:spcPts val="0"/>
              </a:spcAft>
              <a:buNone/>
            </a:pPr>
            <a:r>
              <a:t/>
            </a:r>
            <a:endParaRPr>
              <a:latin typeface="Open Sans"/>
              <a:ea typeface="Open Sans"/>
              <a:cs typeface="Open Sans"/>
              <a:sym typeface="Open Sans"/>
            </a:endParaRPr>
          </a:p>
        </p:txBody>
      </p:sp>
      <p:grpSp>
        <p:nvGrpSpPr>
          <p:cNvPr id="511" name="Google Shape;511;p38"/>
          <p:cNvGrpSpPr/>
          <p:nvPr/>
        </p:nvGrpSpPr>
        <p:grpSpPr>
          <a:xfrm>
            <a:off x="709296" y="3627447"/>
            <a:ext cx="336848" cy="572691"/>
            <a:chOff x="305300" y="1227875"/>
            <a:chExt cx="321175" cy="421375"/>
          </a:xfrm>
        </p:grpSpPr>
        <p:sp>
          <p:nvSpPr>
            <p:cNvPr id="512" name="Google Shape;512;p3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38"/>
          <p:cNvPicPr preferRelativeResize="0"/>
          <p:nvPr/>
        </p:nvPicPr>
        <p:blipFill rotWithShape="1">
          <a:blip r:embed="rId8">
            <a:alphaModFix/>
          </a:blip>
          <a:srcRect b="-5" l="55183" r="0" t="47660"/>
          <a:stretch/>
        </p:blipFill>
        <p:spPr>
          <a:xfrm>
            <a:off x="6452775" y="3398712"/>
            <a:ext cx="2094650" cy="16553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763125" y="273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2900">
                <a:solidFill>
                  <a:schemeClr val="lt2"/>
                </a:solidFill>
              </a:rPr>
              <a:t>Links</a:t>
            </a:r>
            <a:endParaRPr sz="2900">
              <a:solidFill>
                <a:schemeClr val="lt2"/>
              </a:solidFill>
            </a:endParaRPr>
          </a:p>
        </p:txBody>
      </p:sp>
      <p:grpSp>
        <p:nvGrpSpPr>
          <p:cNvPr id="540" name="Google Shape;540;p39"/>
          <p:cNvGrpSpPr/>
          <p:nvPr/>
        </p:nvGrpSpPr>
        <p:grpSpPr>
          <a:xfrm>
            <a:off x="709296" y="1119297"/>
            <a:ext cx="336848" cy="572691"/>
            <a:chOff x="305300" y="1227875"/>
            <a:chExt cx="321175" cy="421375"/>
          </a:xfrm>
        </p:grpSpPr>
        <p:sp>
          <p:nvSpPr>
            <p:cNvPr id="541" name="Google Shape;541;p39"/>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601400" y="16241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379325" y="1550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379325" y="1451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83875" y="13656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ax(|{\tau}| - {\tau}_{max}, 0)||^2" id="563" name="Google Shape;563;p39" title="MathEquation,#fcfcfc"/>
          <p:cNvPicPr preferRelativeResize="0"/>
          <p:nvPr/>
        </p:nvPicPr>
        <p:blipFill>
          <a:blip r:embed="rId3">
            <a:alphaModFix/>
          </a:blip>
          <a:stretch>
            <a:fillRect/>
          </a:stretch>
        </p:blipFill>
        <p:spPr>
          <a:xfrm>
            <a:off x="1462987" y="3928625"/>
            <a:ext cx="1900848" cy="282750"/>
          </a:xfrm>
          <a:prstGeom prst="rect">
            <a:avLst/>
          </a:prstGeom>
          <a:noFill/>
          <a:ln>
            <a:noFill/>
          </a:ln>
        </p:spPr>
      </p:pic>
      <p:pic>
        <p:nvPicPr>
          <p:cNvPr descr="||\mathcal{O}||^2" id="564" name="Google Shape;564;p39" title="MathEquation,#fcfcfc"/>
          <p:cNvPicPr preferRelativeResize="0"/>
          <p:nvPr/>
        </p:nvPicPr>
        <p:blipFill>
          <a:blip r:embed="rId4">
            <a:alphaModFix/>
          </a:blip>
          <a:stretch>
            <a:fillRect/>
          </a:stretch>
        </p:blipFill>
        <p:spPr>
          <a:xfrm>
            <a:off x="1469150" y="4268550"/>
            <a:ext cx="474212" cy="282750"/>
          </a:xfrm>
          <a:prstGeom prst="rect">
            <a:avLst/>
          </a:prstGeom>
          <a:noFill/>
          <a:ln>
            <a:noFill/>
          </a:ln>
        </p:spPr>
      </p:pic>
      <p:pic>
        <p:nvPicPr>
          <p:cNvPr descr="||z_c - z_{co}||^2" id="565" name="Google Shape;565;p39" title="MathEquation,#fcfcfc"/>
          <p:cNvPicPr preferRelativeResize="0"/>
          <p:nvPr/>
        </p:nvPicPr>
        <p:blipFill>
          <a:blip r:embed="rId5">
            <a:alphaModFix/>
          </a:blip>
          <a:stretch>
            <a:fillRect/>
          </a:stretch>
        </p:blipFill>
        <p:spPr>
          <a:xfrm>
            <a:off x="2093625" y="4268550"/>
            <a:ext cx="979228" cy="282750"/>
          </a:xfrm>
          <a:prstGeom prst="rect">
            <a:avLst/>
          </a:prstGeom>
          <a:noFill/>
          <a:ln>
            <a:noFill/>
          </a:ln>
        </p:spPr>
      </p:pic>
      <p:sp>
        <p:nvSpPr>
          <p:cNvPr id="566" name="Google Shape;566;p39"/>
          <p:cNvSpPr txBox="1"/>
          <p:nvPr/>
        </p:nvSpPr>
        <p:spPr>
          <a:xfrm>
            <a:off x="1144125" y="1048200"/>
            <a:ext cx="73230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rPr>
              <a:t>Every leg has 3 degree of freedom, 4 joint with the 4th joint being </a:t>
            </a:r>
            <a:r>
              <a:rPr lang="de" sz="1500">
                <a:solidFill>
                  <a:schemeClr val="dk1"/>
                </a:solidFill>
              </a:rPr>
              <a:t>constrained</a:t>
            </a:r>
            <a:r>
              <a:rPr lang="de" sz="1500">
                <a:solidFill>
                  <a:schemeClr val="dk1"/>
                </a:solidFill>
              </a:rPr>
              <a:t> by the motion of 2nd and 3rd for </a:t>
            </a:r>
            <a:r>
              <a:rPr lang="de" sz="1500">
                <a:solidFill>
                  <a:schemeClr val="dk1"/>
                </a:solidFill>
              </a:rPr>
              <a:t>maintaining</a:t>
            </a:r>
            <a:r>
              <a:rPr lang="de" sz="1500">
                <a:solidFill>
                  <a:schemeClr val="dk1"/>
                </a:solidFill>
              </a:rPr>
              <a:t> desired </a:t>
            </a:r>
            <a:r>
              <a:rPr lang="de" sz="1500">
                <a:solidFill>
                  <a:schemeClr val="dk1"/>
                </a:solidFill>
              </a:rPr>
              <a:t>orientation (dynamic decoupling).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567" name="Google Shape;567;p39"/>
          <p:cNvPicPr preferRelativeResize="0"/>
          <p:nvPr/>
        </p:nvPicPr>
        <p:blipFill>
          <a:blip r:embed="rId6">
            <a:alphaModFix/>
          </a:blip>
          <a:stretch>
            <a:fillRect/>
          </a:stretch>
        </p:blipFill>
        <p:spPr>
          <a:xfrm>
            <a:off x="192775" y="3240200"/>
            <a:ext cx="1900850" cy="1376709"/>
          </a:xfrm>
          <a:prstGeom prst="rect">
            <a:avLst/>
          </a:prstGeom>
          <a:noFill/>
          <a:ln>
            <a:noFill/>
          </a:ln>
        </p:spPr>
      </p:pic>
      <p:pic>
        <p:nvPicPr>
          <p:cNvPr id="568" name="Google Shape;568;p39"/>
          <p:cNvPicPr preferRelativeResize="0"/>
          <p:nvPr/>
        </p:nvPicPr>
        <p:blipFill>
          <a:blip r:embed="rId7">
            <a:alphaModFix/>
          </a:blip>
          <a:stretch>
            <a:fillRect/>
          </a:stretch>
        </p:blipFill>
        <p:spPr>
          <a:xfrm>
            <a:off x="2244775" y="3098750"/>
            <a:ext cx="2150576" cy="1659599"/>
          </a:xfrm>
          <a:prstGeom prst="rect">
            <a:avLst/>
          </a:prstGeom>
          <a:noFill/>
          <a:ln>
            <a:noFill/>
          </a:ln>
        </p:spPr>
      </p:pic>
      <p:pic>
        <p:nvPicPr>
          <p:cNvPr id="569" name="Google Shape;569;p39"/>
          <p:cNvPicPr preferRelativeResize="0"/>
          <p:nvPr/>
        </p:nvPicPr>
        <p:blipFill>
          <a:blip r:embed="rId8">
            <a:alphaModFix/>
          </a:blip>
          <a:stretch>
            <a:fillRect/>
          </a:stretch>
        </p:blipFill>
        <p:spPr>
          <a:xfrm>
            <a:off x="4546499" y="3098750"/>
            <a:ext cx="2099903" cy="1659600"/>
          </a:xfrm>
          <a:prstGeom prst="rect">
            <a:avLst/>
          </a:prstGeom>
          <a:noFill/>
          <a:ln>
            <a:noFill/>
          </a:ln>
        </p:spPr>
      </p:pic>
      <p:pic>
        <p:nvPicPr>
          <p:cNvPr id="570" name="Google Shape;570;p39"/>
          <p:cNvPicPr preferRelativeResize="0"/>
          <p:nvPr/>
        </p:nvPicPr>
        <p:blipFill>
          <a:blip r:embed="rId9">
            <a:alphaModFix/>
          </a:blip>
          <a:stretch>
            <a:fillRect/>
          </a:stretch>
        </p:blipFill>
        <p:spPr>
          <a:xfrm>
            <a:off x="6797550" y="3120443"/>
            <a:ext cx="2099899" cy="16162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rne ein Auto zu fahren by Slidesgo">
  <a:themeElements>
    <a:clrScheme name="Simple Light">
      <a:dk1>
        <a:srgbClr val="000000"/>
      </a:dk1>
      <a:lt1>
        <a:srgbClr val="8CB0E4"/>
      </a:lt1>
      <a:dk2>
        <a:srgbClr val="FFFFFF"/>
      </a:dk2>
      <a:lt2>
        <a:srgbClr val="416DAC"/>
      </a:lt2>
      <a:accent1>
        <a:srgbClr val="C3DCFF"/>
      </a:accent1>
      <a:accent2>
        <a:srgbClr val="FFFFFF"/>
      </a:accent2>
      <a:accent3>
        <a:srgbClr val="FFFFFF"/>
      </a:accent3>
      <a:accent4>
        <a:srgbClr val="FFFFFF"/>
      </a:accent4>
      <a:accent5>
        <a:srgbClr val="FFFFFF"/>
      </a:accent5>
      <a:accent6>
        <a:srgbClr val="FFFFFF"/>
      </a:accent6>
      <a:hlink>
        <a:srgbClr val="1B1A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